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8" r:id="rId4"/>
    <p:sldId id="277" r:id="rId5"/>
    <p:sldId id="265" r:id="rId6"/>
    <p:sldId id="276" r:id="rId7"/>
    <p:sldId id="270" r:id="rId8"/>
    <p:sldId id="271" r:id="rId9"/>
    <p:sldId id="272" r:id="rId10"/>
    <p:sldId id="273" r:id="rId11"/>
    <p:sldId id="261" r:id="rId12"/>
    <p:sldId id="262" r:id="rId13"/>
    <p:sldId id="274" r:id="rId14"/>
    <p:sldId id="267" r:id="rId15"/>
    <p:sldId id="275" r:id="rId16"/>
    <p:sldId id="259" r:id="rId17"/>
    <p:sldId id="260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256DE-FD8A-4C7B-AE36-C31B11BAE475}" v="5" dt="2021-12-07T16:37:52.451"/>
    <p1510:client id="{0AA9662A-18A9-4945-BBDC-1A919B01D43E}" v="17" dt="2021-12-08T08:55:10.098"/>
    <p1510:client id="{0AED7E4E-1214-4AFE-AF63-C1F5F6C99695}" v="5" dt="2021-12-08T08:59:11.537"/>
    <p1510:client id="{0D445846-DE6E-4C09-B552-B9A319CD51A6}" v="554" dt="2021-12-08T08:39:24.052"/>
    <p1510:client id="{1E7100D8-64C6-4F06-BAAB-6353670F2D9C}" v="2" dt="2021-12-07T21:40:15.141"/>
    <p1510:client id="{240E565E-4DE6-48B4-8451-90B7630B3E53}" v="13" dt="2021-12-22T10:23:13.578"/>
    <p1510:client id="{36CED925-181F-4DC4-8A53-361D82061389}" v="146" dt="2021-12-07T20:57:27.904"/>
    <p1510:client id="{3B3382D3-7B7D-44F9-BB22-0CD028A79ED8}" v="78" dt="2021-12-08T08:58:58.649"/>
    <p1510:client id="{3FE2C4BC-8F5F-4E18-AB48-9BB2482C18E8}" v="2" dt="2021-12-07T18:32:41.398"/>
    <p1510:client id="{43079645-525F-4897-B494-B3A617629DEA}" v="49" dt="2021-12-07T20:52:33.168"/>
    <p1510:client id="{4A289332-DC86-46AF-909E-2589677B1DDC}" v="3" dt="2021-12-08T08:39:16.506"/>
    <p1510:client id="{64EF497A-1772-44E1-A4FA-0136965AD8D8}" v="11" dt="2021-12-07T19:56:15.401"/>
    <p1510:client id="{93F92EED-71A8-4231-B0A5-A521E9D6E563}" v="2" dt="2021-12-07T21:58:58.734"/>
    <p1510:client id="{95CEA559-36F3-4370-B2E6-466819DE26B2}" v="175" dt="2021-12-08T08:27:04.224"/>
    <p1510:client id="{9AADB715-E17E-41EA-B77B-C04C766673D2}" v="8" dt="2021-12-08T08:54:34.174"/>
    <p1510:client id="{A648AE62-D935-4DC1-8FB7-44EACA09024D}" v="75" dt="2021-12-08T08:40:43.678"/>
    <p1510:client id="{C93C442E-9632-4154-BD85-38CBAECF8F2E}" v="22" dt="2021-12-07T20:31:44.881"/>
    <p1510:client id="{DD0C3E8F-C9C6-4564-AA71-E1C85C79124A}" v="205" dt="2021-12-08T08:21:31.978"/>
    <p1510:client id="{DE93AE88-15F6-4F87-93DA-117BA4DF0ED0}" v="121" dt="2021-12-08T08:58:06.707"/>
    <p1510:client id="{E7D0C153-A33C-4566-81B3-C06AF782007C}" v="7" dt="2021-12-21T19:16:28.822"/>
    <p1510:client id="{F13A7827-548A-49E3-BF46-2A34B25703C3}" v="22" dt="2021-12-08T08:51:15.662"/>
    <p1510:client id="{F6707B68-6B39-460E-8B76-F53DA23E95FE}" v="8" dt="2022-01-26T10:57:10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 Hua Liu" userId="S::31684@ma-web.nl::d9b3ba21-7184-48aa-a5fb-dbe2c1c1cc8d" providerId="AD" clId="Web-{240E565E-4DE6-48B4-8451-90B7630B3E53}"/>
    <pc:docChg chg="modSld">
      <pc:chgData name="Shi Hua Liu" userId="S::31684@ma-web.nl::d9b3ba21-7184-48aa-a5fb-dbe2c1c1cc8d" providerId="AD" clId="Web-{240E565E-4DE6-48B4-8451-90B7630B3E53}" dt="2021-12-22T10:23:12.344" v="5" actId="20577"/>
      <pc:docMkLst>
        <pc:docMk/>
      </pc:docMkLst>
      <pc:sldChg chg="modSp">
        <pc:chgData name="Shi Hua Liu" userId="S::31684@ma-web.nl::d9b3ba21-7184-48aa-a5fb-dbe2c1c1cc8d" providerId="AD" clId="Web-{240E565E-4DE6-48B4-8451-90B7630B3E53}" dt="2021-12-22T10:23:12.344" v="5" actId="20577"/>
        <pc:sldMkLst>
          <pc:docMk/>
          <pc:sldMk cId="522364848" sldId="263"/>
        </pc:sldMkLst>
        <pc:spChg chg="mod">
          <ac:chgData name="Shi Hua Liu" userId="S::31684@ma-web.nl::d9b3ba21-7184-48aa-a5fb-dbe2c1c1cc8d" providerId="AD" clId="Web-{240E565E-4DE6-48B4-8451-90B7630B3E53}" dt="2021-12-22T10:23:12.344" v="5" actId="20577"/>
          <ac:spMkLst>
            <pc:docMk/>
            <pc:sldMk cId="522364848" sldId="263"/>
            <ac:spMk id="3" creationId="{ECA304F8-1ED7-4A3E-AC6A-996DF9A74885}"/>
          </ac:spMkLst>
        </pc:spChg>
      </pc:sldChg>
    </pc:docChg>
  </pc:docChgLst>
  <pc:docChgLst>
    <pc:chgData name="Shi Hua Liu" userId="S::31684@ma-web.nl::d9b3ba21-7184-48aa-a5fb-dbe2c1c1cc8d" providerId="AD" clId="Web-{93F92EED-71A8-4231-B0A5-A521E9D6E563}"/>
    <pc:docChg chg="modSld">
      <pc:chgData name="Shi Hua Liu" userId="S::31684@ma-web.nl::d9b3ba21-7184-48aa-a5fb-dbe2c1c1cc8d" providerId="AD" clId="Web-{93F92EED-71A8-4231-B0A5-A521E9D6E563}" dt="2021-12-07T21:58:58.734" v="1" actId="1076"/>
      <pc:docMkLst>
        <pc:docMk/>
      </pc:docMkLst>
      <pc:sldChg chg="modSp">
        <pc:chgData name="Shi Hua Liu" userId="S::31684@ma-web.nl::d9b3ba21-7184-48aa-a5fb-dbe2c1c1cc8d" providerId="AD" clId="Web-{93F92EED-71A8-4231-B0A5-A521E9D6E563}" dt="2021-12-07T21:58:58.734" v="1" actId="1076"/>
        <pc:sldMkLst>
          <pc:docMk/>
          <pc:sldMk cId="482263459" sldId="264"/>
        </pc:sldMkLst>
        <pc:spChg chg="mod">
          <ac:chgData name="Shi Hua Liu" userId="S::31684@ma-web.nl::d9b3ba21-7184-48aa-a5fb-dbe2c1c1cc8d" providerId="AD" clId="Web-{93F92EED-71A8-4231-B0A5-A521E9D6E563}" dt="2021-12-07T21:58:56.672" v="0" actId="1076"/>
          <ac:spMkLst>
            <pc:docMk/>
            <pc:sldMk cId="482263459" sldId="264"/>
            <ac:spMk id="3" creationId="{9D521B25-126D-4FBE-92BF-7999D6D8AEFA}"/>
          </ac:spMkLst>
        </pc:spChg>
        <pc:spChg chg="mod">
          <ac:chgData name="Shi Hua Liu" userId="S::31684@ma-web.nl::d9b3ba21-7184-48aa-a5fb-dbe2c1c1cc8d" providerId="AD" clId="Web-{93F92EED-71A8-4231-B0A5-A521E9D6E563}" dt="2021-12-07T21:58:58.734" v="1" actId="1076"/>
          <ac:spMkLst>
            <pc:docMk/>
            <pc:sldMk cId="482263459" sldId="264"/>
            <ac:spMk id="6" creationId="{0510C1B5-5BEE-498A-98F8-A70CE2D0C969}"/>
          </ac:spMkLst>
        </pc:spChg>
      </pc:sldChg>
    </pc:docChg>
  </pc:docChgLst>
  <pc:docChgLst>
    <pc:chgData name="Tess Plooij" userId="S::31623@ma-web.nl::441b9b0a-f451-44b2-8ef1-49926635266a" providerId="AD" clId="Web-{DE93AE88-15F6-4F87-93DA-117BA4DF0ED0}"/>
    <pc:docChg chg="modSld sldOrd">
      <pc:chgData name="Tess Plooij" userId="S::31623@ma-web.nl::441b9b0a-f451-44b2-8ef1-49926635266a" providerId="AD" clId="Web-{DE93AE88-15F6-4F87-93DA-117BA4DF0ED0}" dt="2021-12-08T08:58:06.707" v="124" actId="20577"/>
      <pc:docMkLst>
        <pc:docMk/>
      </pc:docMkLst>
      <pc:sldChg chg="addSp delSp modSp">
        <pc:chgData name="Tess Plooij" userId="S::31623@ma-web.nl::441b9b0a-f451-44b2-8ef1-49926635266a" providerId="AD" clId="Web-{DE93AE88-15F6-4F87-93DA-117BA4DF0ED0}" dt="2021-12-08T08:54:07.780" v="31" actId="20577"/>
        <pc:sldMkLst>
          <pc:docMk/>
          <pc:sldMk cId="375128209" sldId="261"/>
        </pc:sldMkLst>
        <pc:spChg chg="mod">
          <ac:chgData name="Tess Plooij" userId="S::31623@ma-web.nl::441b9b0a-f451-44b2-8ef1-49926635266a" providerId="AD" clId="Web-{DE93AE88-15F6-4F87-93DA-117BA4DF0ED0}" dt="2021-12-08T08:54:07.780" v="31" actId="20577"/>
          <ac:spMkLst>
            <pc:docMk/>
            <pc:sldMk cId="375128209" sldId="261"/>
            <ac:spMk id="3084" creationId="{A3083998-935B-46DE-ABCD-B01DA2C65829}"/>
          </ac:spMkLst>
        </pc:spChg>
        <pc:picChg chg="add mod modCrop">
          <ac:chgData name="Tess Plooij" userId="S::31623@ma-web.nl::441b9b0a-f451-44b2-8ef1-49926635266a" providerId="AD" clId="Web-{DE93AE88-15F6-4F87-93DA-117BA4DF0ED0}" dt="2021-12-08T08:53:48.717" v="16" actId="1076"/>
          <ac:picMkLst>
            <pc:docMk/>
            <pc:sldMk cId="375128209" sldId="261"/>
            <ac:picMk id="3" creationId="{9C77667A-ECEB-4D1B-90C8-D1CB64C9C05C}"/>
          </ac:picMkLst>
        </pc:picChg>
        <pc:picChg chg="del">
          <ac:chgData name="Tess Plooij" userId="S::31623@ma-web.nl::441b9b0a-f451-44b2-8ef1-49926635266a" providerId="AD" clId="Web-{DE93AE88-15F6-4F87-93DA-117BA4DF0ED0}" dt="2021-12-08T08:53:34.326" v="9"/>
          <ac:picMkLst>
            <pc:docMk/>
            <pc:sldMk cId="375128209" sldId="261"/>
            <ac:picMk id="3076" creationId="{1B37ABB1-8EC2-1E43-B9EE-24BF99F83956}"/>
          </ac:picMkLst>
        </pc:picChg>
      </pc:sldChg>
      <pc:sldChg chg="modSp">
        <pc:chgData name="Tess Plooij" userId="S::31623@ma-web.nl::441b9b0a-f451-44b2-8ef1-49926635266a" providerId="AD" clId="Web-{DE93AE88-15F6-4F87-93DA-117BA4DF0ED0}" dt="2021-12-08T08:58:06.707" v="124" actId="20577"/>
        <pc:sldMkLst>
          <pc:docMk/>
          <pc:sldMk cId="2398582990" sldId="266"/>
        </pc:sldMkLst>
        <pc:spChg chg="mod">
          <ac:chgData name="Tess Plooij" userId="S::31623@ma-web.nl::441b9b0a-f451-44b2-8ef1-49926635266a" providerId="AD" clId="Web-{DE93AE88-15F6-4F87-93DA-117BA4DF0ED0}" dt="2021-12-08T08:58:06.707" v="124" actId="20577"/>
          <ac:spMkLst>
            <pc:docMk/>
            <pc:sldMk cId="2398582990" sldId="266"/>
            <ac:spMk id="3" creationId="{FC49029A-1CAE-3E45-9886-EA97E56454E5}"/>
          </ac:spMkLst>
        </pc:spChg>
      </pc:sldChg>
      <pc:sldChg chg="modSp ord">
        <pc:chgData name="Tess Plooij" userId="S::31623@ma-web.nl::441b9b0a-f451-44b2-8ef1-49926635266a" providerId="AD" clId="Web-{DE93AE88-15F6-4F87-93DA-117BA4DF0ED0}" dt="2021-12-08T08:57:37.987" v="102"/>
        <pc:sldMkLst>
          <pc:docMk/>
          <pc:sldMk cId="2135465168" sldId="275"/>
        </pc:sldMkLst>
        <pc:picChg chg="mod modCrop">
          <ac:chgData name="Tess Plooij" userId="S::31623@ma-web.nl::441b9b0a-f451-44b2-8ef1-49926635266a" providerId="AD" clId="Web-{DE93AE88-15F6-4F87-93DA-117BA4DF0ED0}" dt="2021-12-08T08:50:04.151" v="1"/>
          <ac:picMkLst>
            <pc:docMk/>
            <pc:sldMk cId="2135465168" sldId="275"/>
            <ac:picMk id="4" creationId="{57B14402-F231-4B33-AF26-A467BE1782E9}"/>
          </ac:picMkLst>
        </pc:picChg>
      </pc:sldChg>
      <pc:sldChg chg="mod setBg">
        <pc:chgData name="Tess Plooij" userId="S::31623@ma-web.nl::441b9b0a-f451-44b2-8ef1-49926635266a" providerId="AD" clId="Web-{DE93AE88-15F6-4F87-93DA-117BA4DF0ED0}" dt="2021-12-08T08:55:00.906" v="32"/>
        <pc:sldMkLst>
          <pc:docMk/>
          <pc:sldMk cId="238775326" sldId="276"/>
        </pc:sldMkLst>
      </pc:sldChg>
    </pc:docChg>
  </pc:docChgLst>
  <pc:docChgLst>
    <pc:chgData name="Tess Plooij" userId="S::31623@ma-web.nl::441b9b0a-f451-44b2-8ef1-49926635266a" providerId="AD" clId="Web-{A648AE62-D935-4DC1-8FB7-44EACA09024D}"/>
    <pc:docChg chg="addSld modSld">
      <pc:chgData name="Tess Plooij" userId="S::31623@ma-web.nl::441b9b0a-f451-44b2-8ef1-49926635266a" providerId="AD" clId="Web-{A648AE62-D935-4DC1-8FB7-44EACA09024D}" dt="2021-12-08T08:40:42.585" v="69" actId="20577"/>
      <pc:docMkLst>
        <pc:docMk/>
      </pc:docMkLst>
      <pc:sldChg chg="modSp">
        <pc:chgData name="Tess Plooij" userId="S::31623@ma-web.nl::441b9b0a-f451-44b2-8ef1-49926635266a" providerId="AD" clId="Web-{A648AE62-D935-4DC1-8FB7-44EACA09024D}" dt="2021-12-08T08:40:42.585" v="69" actId="20577"/>
        <pc:sldMkLst>
          <pc:docMk/>
          <pc:sldMk cId="2398582990" sldId="266"/>
        </pc:sldMkLst>
        <pc:spChg chg="mod">
          <ac:chgData name="Tess Plooij" userId="S::31623@ma-web.nl::441b9b0a-f451-44b2-8ef1-49926635266a" providerId="AD" clId="Web-{A648AE62-D935-4DC1-8FB7-44EACA09024D}" dt="2021-12-08T08:40:42.585" v="69" actId="20577"/>
          <ac:spMkLst>
            <pc:docMk/>
            <pc:sldMk cId="2398582990" sldId="266"/>
            <ac:spMk id="3" creationId="{FC49029A-1CAE-3E45-9886-EA97E56454E5}"/>
          </ac:spMkLst>
        </pc:spChg>
      </pc:sldChg>
      <pc:sldChg chg="addSp delSp modSp new mod setBg">
        <pc:chgData name="Tess Plooij" userId="S::31623@ma-web.nl::441b9b0a-f451-44b2-8ef1-49926635266a" providerId="AD" clId="Web-{A648AE62-D935-4DC1-8FB7-44EACA09024D}" dt="2021-12-08T08:39:03.426" v="39" actId="20577"/>
        <pc:sldMkLst>
          <pc:docMk/>
          <pc:sldMk cId="286476223" sldId="274"/>
        </pc:sldMkLst>
        <pc:spChg chg="mod">
          <ac:chgData name="Tess Plooij" userId="S::31623@ma-web.nl::441b9b0a-f451-44b2-8ef1-49926635266a" providerId="AD" clId="Web-{A648AE62-D935-4DC1-8FB7-44EACA09024D}" dt="2021-12-08T08:39:03.426" v="39" actId="20577"/>
          <ac:spMkLst>
            <pc:docMk/>
            <pc:sldMk cId="286476223" sldId="274"/>
            <ac:spMk id="2" creationId="{66A410C0-A72D-4862-A02A-74EA2289AA20}"/>
          </ac:spMkLst>
        </pc:spChg>
        <pc:spChg chg="del">
          <ac:chgData name="Tess Plooij" userId="S::31623@ma-web.nl::441b9b0a-f451-44b2-8ef1-49926635266a" providerId="AD" clId="Web-{A648AE62-D935-4DC1-8FB7-44EACA09024D}" dt="2021-12-08T08:37:03.049" v="1"/>
          <ac:spMkLst>
            <pc:docMk/>
            <pc:sldMk cId="286476223" sldId="274"/>
            <ac:spMk id="3" creationId="{E1D4C7B3-2A18-48DB-8741-DFAA48468628}"/>
          </ac:spMkLst>
        </pc:spChg>
        <pc:picChg chg="add mod ord">
          <ac:chgData name="Tess Plooij" userId="S::31623@ma-web.nl::441b9b0a-f451-44b2-8ef1-49926635266a" providerId="AD" clId="Web-{A648AE62-D935-4DC1-8FB7-44EACA09024D}" dt="2021-12-08T08:37:47.691" v="26" actId="1076"/>
          <ac:picMkLst>
            <pc:docMk/>
            <pc:sldMk cId="286476223" sldId="274"/>
            <ac:picMk id="4" creationId="{F7A6F79F-7B91-4E0F-8BA2-F8625A9D8E95}"/>
          </ac:picMkLst>
        </pc:picChg>
      </pc:sldChg>
    </pc:docChg>
  </pc:docChgLst>
  <pc:docChgLst>
    <pc:chgData name="Danny van der Vliet" userId="S::28577@ma-web.nl::c1363985-8964-4f35-a7eb-565b9569ccd3" providerId="AD" clId="Web-{F13A7827-548A-49E3-BF46-2A34B25703C3}"/>
    <pc:docChg chg="addSld delSld modSld">
      <pc:chgData name="Danny van der Vliet" userId="S::28577@ma-web.nl::c1363985-8964-4f35-a7eb-565b9569ccd3" providerId="AD" clId="Web-{F13A7827-548A-49E3-BF46-2A34B25703C3}" dt="2021-12-08T08:51:15.662" v="20"/>
      <pc:docMkLst>
        <pc:docMk/>
      </pc:docMkLst>
      <pc:sldChg chg="modSp">
        <pc:chgData name="Danny van der Vliet" userId="S::28577@ma-web.nl::c1363985-8964-4f35-a7eb-565b9569ccd3" providerId="AD" clId="Web-{F13A7827-548A-49E3-BF46-2A34B25703C3}" dt="2021-12-08T08:39:30.334" v="18" actId="1076"/>
        <pc:sldMkLst>
          <pc:docMk/>
          <pc:sldMk cId="286476223" sldId="274"/>
        </pc:sldMkLst>
        <pc:spChg chg="mod">
          <ac:chgData name="Danny van der Vliet" userId="S::28577@ma-web.nl::c1363985-8964-4f35-a7eb-565b9569ccd3" providerId="AD" clId="Web-{F13A7827-548A-49E3-BF46-2A34B25703C3}" dt="2021-12-08T08:39:30.334" v="18" actId="1076"/>
          <ac:spMkLst>
            <pc:docMk/>
            <pc:sldMk cId="286476223" sldId="274"/>
            <ac:spMk id="2" creationId="{66A410C0-A72D-4862-A02A-74EA2289AA20}"/>
          </ac:spMkLst>
        </pc:spChg>
      </pc:sldChg>
      <pc:sldChg chg="new del">
        <pc:chgData name="Danny van der Vliet" userId="S::28577@ma-web.nl::c1363985-8964-4f35-a7eb-565b9569ccd3" providerId="AD" clId="Web-{F13A7827-548A-49E3-BF46-2A34B25703C3}" dt="2021-12-08T08:51:15.662" v="20"/>
        <pc:sldMkLst>
          <pc:docMk/>
          <pc:sldMk cId="4169263808" sldId="276"/>
        </pc:sldMkLst>
      </pc:sldChg>
    </pc:docChg>
  </pc:docChgLst>
  <pc:docChgLst>
    <pc:chgData name="Michelle den Elzen" userId="S::24503@ma-web.nl::e4a745cf-1c3d-4eba-9f5b-4b196074c67d" providerId="AD" clId="Web-{0AA9662A-18A9-4945-BBDC-1A919B01D43E}"/>
    <pc:docChg chg="modSld">
      <pc:chgData name="Michelle den Elzen" userId="S::24503@ma-web.nl::e4a745cf-1c3d-4eba-9f5b-4b196074c67d" providerId="AD" clId="Web-{0AA9662A-18A9-4945-BBDC-1A919B01D43E}" dt="2021-12-08T08:55:10.098" v="16" actId="14100"/>
      <pc:docMkLst>
        <pc:docMk/>
      </pc:docMkLst>
      <pc:sldChg chg="modSp">
        <pc:chgData name="Michelle den Elzen" userId="S::24503@ma-web.nl::e4a745cf-1c3d-4eba-9f5b-4b196074c67d" providerId="AD" clId="Web-{0AA9662A-18A9-4945-BBDC-1A919B01D43E}" dt="2021-12-08T08:55:10.098" v="16" actId="14100"/>
        <pc:sldMkLst>
          <pc:docMk/>
          <pc:sldMk cId="2135465168" sldId="275"/>
        </pc:sldMkLst>
        <pc:spChg chg="mod">
          <ac:chgData name="Michelle den Elzen" userId="S::24503@ma-web.nl::e4a745cf-1c3d-4eba-9f5b-4b196074c67d" providerId="AD" clId="Web-{0AA9662A-18A9-4945-BBDC-1A919B01D43E}" dt="2021-12-08T08:54:11.628" v="4" actId="14100"/>
          <ac:spMkLst>
            <pc:docMk/>
            <pc:sldMk cId="2135465168" sldId="275"/>
            <ac:spMk id="2" creationId="{C75B8604-209C-3749-B25A-F642ADED5162}"/>
          </ac:spMkLst>
        </pc:spChg>
        <pc:spChg chg="mod">
          <ac:chgData name="Michelle den Elzen" userId="S::24503@ma-web.nl::e4a745cf-1c3d-4eba-9f5b-4b196074c67d" providerId="AD" clId="Web-{0AA9662A-18A9-4945-BBDC-1A919B01D43E}" dt="2021-12-08T08:54:18.457" v="5" actId="14100"/>
          <ac:spMkLst>
            <pc:docMk/>
            <pc:sldMk cId="2135465168" sldId="275"/>
            <ac:spMk id="3084" creationId="{A3083998-935B-46DE-ABCD-B01DA2C65829}"/>
          </ac:spMkLst>
        </pc:spChg>
        <pc:picChg chg="mod">
          <ac:chgData name="Michelle den Elzen" userId="S::24503@ma-web.nl::e4a745cf-1c3d-4eba-9f5b-4b196074c67d" providerId="AD" clId="Web-{0AA9662A-18A9-4945-BBDC-1A919B01D43E}" dt="2021-12-08T08:55:10.098" v="16" actId="14100"/>
          <ac:picMkLst>
            <pc:docMk/>
            <pc:sldMk cId="2135465168" sldId="275"/>
            <ac:picMk id="4" creationId="{57B14402-F231-4B33-AF26-A467BE1782E9}"/>
          </ac:picMkLst>
        </pc:picChg>
      </pc:sldChg>
    </pc:docChg>
  </pc:docChgLst>
  <pc:docChgLst>
    <pc:chgData name="Shi Hua Liu" userId="S::31684@ma-web.nl::d9b3ba21-7184-48aa-a5fb-dbe2c1c1cc8d" providerId="AD" clId="Web-{43079645-525F-4897-B494-B3A617629DEA}"/>
    <pc:docChg chg="addSld modSld">
      <pc:chgData name="Shi Hua Liu" userId="S::31684@ma-web.nl::d9b3ba21-7184-48aa-a5fb-dbe2c1c1cc8d" providerId="AD" clId="Web-{43079645-525F-4897-B494-B3A617629DEA}" dt="2021-12-07T20:52:32.465" v="50" actId="20577"/>
      <pc:docMkLst>
        <pc:docMk/>
      </pc:docMkLst>
      <pc:sldChg chg="delSp">
        <pc:chgData name="Shi Hua Liu" userId="S::31684@ma-web.nl::d9b3ba21-7184-48aa-a5fb-dbe2c1c1cc8d" providerId="AD" clId="Web-{43079645-525F-4897-B494-B3A617629DEA}" dt="2021-12-07T20:51:19.586" v="29"/>
        <pc:sldMkLst>
          <pc:docMk/>
          <pc:sldMk cId="3362905716" sldId="260"/>
        </pc:sldMkLst>
        <pc:spChg chg="del">
          <ac:chgData name="Shi Hua Liu" userId="S::31684@ma-web.nl::d9b3ba21-7184-48aa-a5fb-dbe2c1c1cc8d" providerId="AD" clId="Web-{43079645-525F-4897-B494-B3A617629DEA}" dt="2021-12-07T20:51:19.586" v="29"/>
          <ac:spMkLst>
            <pc:docMk/>
            <pc:sldMk cId="3362905716" sldId="260"/>
            <ac:spMk id="4" creationId="{C626EE22-5F75-478E-AA83-2B012CEE69B2}"/>
          </ac:spMkLst>
        </pc:spChg>
      </pc:sldChg>
      <pc:sldChg chg="addSp delSp modSp mod setBg">
        <pc:chgData name="Shi Hua Liu" userId="S::31684@ma-web.nl::d9b3ba21-7184-48aa-a5fb-dbe2c1c1cc8d" providerId="AD" clId="Web-{43079645-525F-4897-B494-B3A617629DEA}" dt="2021-12-07T20:51:06.616" v="28"/>
        <pc:sldMkLst>
          <pc:docMk/>
          <pc:sldMk cId="522364848" sldId="263"/>
        </pc:sldMkLst>
        <pc:spChg chg="mod ord">
          <ac:chgData name="Shi Hua Liu" userId="S::31684@ma-web.nl::d9b3ba21-7184-48aa-a5fb-dbe2c1c1cc8d" providerId="AD" clId="Web-{43079645-525F-4897-B494-B3A617629DEA}" dt="2021-12-07T20:50:43.474" v="15"/>
          <ac:spMkLst>
            <pc:docMk/>
            <pc:sldMk cId="522364848" sldId="263"/>
            <ac:spMk id="2" creationId="{D1B904EC-A935-4937-9460-76AF732543BA}"/>
          </ac:spMkLst>
        </pc:spChg>
        <pc:spChg chg="add del">
          <ac:chgData name="Shi Hua Liu" userId="S::31684@ma-web.nl::d9b3ba21-7184-48aa-a5fb-dbe2c1c1cc8d" providerId="AD" clId="Web-{43079645-525F-4897-B494-B3A617629DEA}" dt="2021-12-07T20:50:43.474" v="14"/>
          <ac:spMkLst>
            <pc:docMk/>
            <pc:sldMk cId="522364848" sldId="263"/>
            <ac:spMk id="7" creationId="{91E12CD6-A76F-439F-9C98-C0211D8FD814}"/>
          </ac:spMkLst>
        </pc:spChg>
        <pc:spChg chg="add">
          <ac:chgData name="Shi Hua Liu" userId="S::31684@ma-web.nl::d9b3ba21-7184-48aa-a5fb-dbe2c1c1cc8d" providerId="AD" clId="Web-{43079645-525F-4897-B494-B3A617629DEA}" dt="2021-12-07T20:50:43.474" v="15"/>
          <ac:spMkLst>
            <pc:docMk/>
            <pc:sldMk cId="522364848" sldId="263"/>
            <ac:spMk id="8" creationId="{352BEC0E-22F8-46D0-9632-375DB541B06C}"/>
          </ac:spMkLst>
        </pc:spChg>
        <pc:spChg chg="add del">
          <ac:chgData name="Shi Hua Liu" userId="S::31684@ma-web.nl::d9b3ba21-7184-48aa-a5fb-dbe2c1c1cc8d" providerId="AD" clId="Web-{43079645-525F-4897-B494-B3A617629DEA}" dt="2021-12-07T20:50:37.177" v="12"/>
          <ac:spMkLst>
            <pc:docMk/>
            <pc:sldMk cId="522364848" sldId="263"/>
            <ac:spMk id="9" creationId="{CCC93A23-1AEC-410B-84FE-3E18624F41E4}"/>
          </ac:spMkLst>
        </pc:spChg>
        <pc:spChg chg="add del">
          <ac:chgData name="Shi Hua Liu" userId="S::31684@ma-web.nl::d9b3ba21-7184-48aa-a5fb-dbe2c1c1cc8d" providerId="AD" clId="Web-{43079645-525F-4897-B494-B3A617629DEA}" dt="2021-12-07T20:50:43.474" v="14"/>
          <ac:spMkLst>
            <pc:docMk/>
            <pc:sldMk cId="522364848" sldId="263"/>
            <ac:spMk id="10" creationId="{ECEF6C2F-9906-4F89-9B4F-598E9F344B03}"/>
          </ac:spMkLst>
        </pc:spChg>
        <pc:spChg chg="add del mod">
          <ac:chgData name="Shi Hua Liu" userId="S::31684@ma-web.nl::d9b3ba21-7184-48aa-a5fb-dbe2c1c1cc8d" providerId="AD" clId="Web-{43079645-525F-4897-B494-B3A617629DEA}" dt="2021-12-07T20:51:06.616" v="28"/>
          <ac:spMkLst>
            <pc:docMk/>
            <pc:sldMk cId="522364848" sldId="263"/>
            <ac:spMk id="11" creationId="{9E07F43D-4C5E-4C36-B64B-351B8333ECFB}"/>
          </ac:spMkLst>
        </pc:spChg>
        <pc:spChg chg="add del">
          <ac:chgData name="Shi Hua Liu" userId="S::31684@ma-web.nl::d9b3ba21-7184-48aa-a5fb-dbe2c1c1cc8d" providerId="AD" clId="Web-{43079645-525F-4897-B494-B3A617629DEA}" dt="2021-12-07T20:50:37.177" v="12"/>
          <ac:spMkLst>
            <pc:docMk/>
            <pc:sldMk cId="522364848" sldId="263"/>
            <ac:spMk id="12" creationId="{99F1FFA9-D672-408C-9220-ADEEC6ABDD09}"/>
          </ac:spMkLst>
        </pc:spChg>
        <pc:spChg chg="add">
          <ac:chgData name="Shi Hua Liu" userId="S::31684@ma-web.nl::d9b3ba21-7184-48aa-a5fb-dbe2c1c1cc8d" providerId="AD" clId="Web-{43079645-525F-4897-B494-B3A617629DEA}" dt="2021-12-07T20:50:43.474" v="15"/>
          <ac:spMkLst>
            <pc:docMk/>
            <pc:sldMk cId="522364848" sldId="263"/>
            <ac:spMk id="14" creationId="{3FCFB1DE-0B7E-48CC-BA90-B2AB0889F9D6}"/>
          </ac:spMkLst>
        </pc:spChg>
        <pc:picChg chg="mod ord">
          <ac:chgData name="Shi Hua Liu" userId="S::31684@ma-web.nl::d9b3ba21-7184-48aa-a5fb-dbe2c1c1cc8d" providerId="AD" clId="Web-{43079645-525F-4897-B494-B3A617629DEA}" dt="2021-12-07T20:50:54.240" v="21" actId="1076"/>
          <ac:picMkLst>
            <pc:docMk/>
            <pc:sldMk cId="522364848" sldId="263"/>
            <ac:picMk id="4" creationId="{BEBDB71D-F7F8-42AB-A543-048EED00F141}"/>
          </ac:picMkLst>
        </pc:picChg>
        <pc:picChg chg="mod">
          <ac:chgData name="Shi Hua Liu" userId="S::31684@ma-web.nl::d9b3ba21-7184-48aa-a5fb-dbe2c1c1cc8d" providerId="AD" clId="Web-{43079645-525F-4897-B494-B3A617629DEA}" dt="2021-12-07T20:51:00.897" v="25" actId="1076"/>
          <ac:picMkLst>
            <pc:docMk/>
            <pc:sldMk cId="522364848" sldId="263"/>
            <ac:picMk id="5" creationId="{16F0B318-0FFD-48B5-BEA9-7AE449CB35A4}"/>
          </ac:picMkLst>
        </pc:picChg>
      </pc:sldChg>
      <pc:sldChg chg="addSp delSp modSp new">
        <pc:chgData name="Shi Hua Liu" userId="S::31684@ma-web.nl::d9b3ba21-7184-48aa-a5fb-dbe2c1c1cc8d" providerId="AD" clId="Web-{43079645-525F-4897-B494-B3A617629DEA}" dt="2021-12-07T20:52:32.465" v="50" actId="20577"/>
        <pc:sldMkLst>
          <pc:docMk/>
          <pc:sldMk cId="482263459" sldId="264"/>
        </pc:sldMkLst>
        <pc:spChg chg="mod">
          <ac:chgData name="Shi Hua Liu" userId="S::31684@ma-web.nl::d9b3ba21-7184-48aa-a5fb-dbe2c1c1cc8d" providerId="AD" clId="Web-{43079645-525F-4897-B494-B3A617629DEA}" dt="2021-12-07T20:52:32.465" v="50" actId="20577"/>
          <ac:spMkLst>
            <pc:docMk/>
            <pc:sldMk cId="482263459" sldId="264"/>
            <ac:spMk id="2" creationId="{76B769B7-37FE-4C50-BE94-96CBCCB56C71}"/>
          </ac:spMkLst>
        </pc:spChg>
        <pc:spChg chg="del">
          <ac:chgData name="Shi Hua Liu" userId="S::31684@ma-web.nl::d9b3ba21-7184-48aa-a5fb-dbe2c1c1cc8d" providerId="AD" clId="Web-{43079645-525F-4897-B494-B3A617629DEA}" dt="2021-12-07T20:49:45.971" v="5"/>
          <ac:spMkLst>
            <pc:docMk/>
            <pc:sldMk cId="482263459" sldId="264"/>
            <ac:spMk id="3" creationId="{12435C12-BD48-479D-869F-4B6E032F93B8}"/>
          </ac:spMkLst>
        </pc:spChg>
        <pc:spChg chg="add">
          <ac:chgData name="Shi Hua Liu" userId="S::31684@ma-web.nl::d9b3ba21-7184-48aa-a5fb-dbe2c1c1cc8d" providerId="AD" clId="Web-{43079645-525F-4897-B494-B3A617629DEA}" dt="2021-12-07T20:52:05.104" v="33"/>
          <ac:spMkLst>
            <pc:docMk/>
            <pc:sldMk cId="482263459" sldId="264"/>
            <ac:spMk id="6" creationId="{0510C1B5-5BEE-498A-98F8-A70CE2D0C969}"/>
          </ac:spMkLst>
        </pc:spChg>
        <pc:picChg chg="add mod ord">
          <ac:chgData name="Shi Hua Liu" userId="S::31684@ma-web.nl::d9b3ba21-7184-48aa-a5fb-dbe2c1c1cc8d" providerId="AD" clId="Web-{43079645-525F-4897-B494-B3A617629DEA}" dt="2021-12-07T20:52:04.385" v="32" actId="1076"/>
          <ac:picMkLst>
            <pc:docMk/>
            <pc:sldMk cId="482263459" sldId="264"/>
            <ac:picMk id="4" creationId="{05D2F740-C09A-47C2-B5DD-AECD4AE7C903}"/>
          </ac:picMkLst>
        </pc:picChg>
        <pc:picChg chg="add mod">
          <ac:chgData name="Shi Hua Liu" userId="S::31684@ma-web.nl::d9b3ba21-7184-48aa-a5fb-dbe2c1c1cc8d" providerId="AD" clId="Web-{43079645-525F-4897-B494-B3A617629DEA}" dt="2021-12-07T20:51:56.776" v="31" actId="1076"/>
          <ac:picMkLst>
            <pc:docMk/>
            <pc:sldMk cId="482263459" sldId="264"/>
            <ac:picMk id="5" creationId="{2040C685-94CD-4D9F-AD36-D476855134B7}"/>
          </ac:picMkLst>
        </pc:picChg>
      </pc:sldChg>
    </pc:docChg>
  </pc:docChgLst>
  <pc:docChgLst>
    <pc:chgData name="Shi Hua Liu" userId="S::31684@ma-web.nl::d9b3ba21-7184-48aa-a5fb-dbe2c1c1cc8d" providerId="AD" clId="Web-{C93C442E-9632-4154-BD85-38CBAECF8F2E}"/>
    <pc:docChg chg="modSld">
      <pc:chgData name="Shi Hua Liu" userId="S::31684@ma-web.nl::d9b3ba21-7184-48aa-a5fb-dbe2c1c1cc8d" providerId="AD" clId="Web-{C93C442E-9632-4154-BD85-38CBAECF8F2E}" dt="2021-12-07T20:31:44.881" v="16" actId="14100"/>
      <pc:docMkLst>
        <pc:docMk/>
      </pc:docMkLst>
      <pc:sldChg chg="addSp delSp modSp">
        <pc:chgData name="Shi Hua Liu" userId="S::31684@ma-web.nl::d9b3ba21-7184-48aa-a5fb-dbe2c1c1cc8d" providerId="AD" clId="Web-{C93C442E-9632-4154-BD85-38CBAECF8F2E}" dt="2021-12-07T20:31:44.881" v="16" actId="14100"/>
        <pc:sldMkLst>
          <pc:docMk/>
          <pc:sldMk cId="522364848" sldId="263"/>
        </pc:sldMkLst>
        <pc:spChg chg="mod">
          <ac:chgData name="Shi Hua Liu" userId="S::31684@ma-web.nl::d9b3ba21-7184-48aa-a5fb-dbe2c1c1cc8d" providerId="AD" clId="Web-{C93C442E-9632-4154-BD85-38CBAECF8F2E}" dt="2021-12-07T20:30:23.614" v="6" actId="20577"/>
          <ac:spMkLst>
            <pc:docMk/>
            <pc:sldMk cId="522364848" sldId="263"/>
            <ac:spMk id="2" creationId="{D1B904EC-A935-4937-9460-76AF732543BA}"/>
          </ac:spMkLst>
        </pc:spChg>
        <pc:spChg chg="del">
          <ac:chgData name="Shi Hua Liu" userId="S::31684@ma-web.nl::d9b3ba21-7184-48aa-a5fb-dbe2c1c1cc8d" providerId="AD" clId="Web-{C93C442E-9632-4154-BD85-38CBAECF8F2E}" dt="2021-12-07T20:30:24.926" v="7"/>
          <ac:spMkLst>
            <pc:docMk/>
            <pc:sldMk cId="522364848" sldId="263"/>
            <ac:spMk id="3" creationId="{CF638B43-9A60-42EC-A6F4-64293A8ADA37}"/>
          </ac:spMkLst>
        </pc:spChg>
        <pc:spChg chg="add del mod">
          <ac:chgData name="Shi Hua Liu" userId="S::31684@ma-web.nl::d9b3ba21-7184-48aa-a5fb-dbe2c1c1cc8d" providerId="AD" clId="Web-{C93C442E-9632-4154-BD85-38CBAECF8F2E}" dt="2021-12-07T20:31:37.803" v="15"/>
          <ac:spMkLst>
            <pc:docMk/>
            <pc:sldMk cId="522364848" sldId="263"/>
            <ac:spMk id="6" creationId="{5DB5712D-7671-444B-AAED-3329A34D72E1}"/>
          </ac:spMkLst>
        </pc:spChg>
        <pc:picChg chg="add mod ord">
          <ac:chgData name="Shi Hua Liu" userId="S::31684@ma-web.nl::d9b3ba21-7184-48aa-a5fb-dbe2c1c1cc8d" providerId="AD" clId="Web-{C93C442E-9632-4154-BD85-38CBAECF8F2E}" dt="2021-12-07T20:31:44.881" v="16" actId="14100"/>
          <ac:picMkLst>
            <pc:docMk/>
            <pc:sldMk cId="522364848" sldId="263"/>
            <ac:picMk id="4" creationId="{BEBDB71D-F7F8-42AB-A543-048EED00F141}"/>
          </ac:picMkLst>
        </pc:picChg>
        <pc:picChg chg="add mod">
          <ac:chgData name="Shi Hua Liu" userId="S::31684@ma-web.nl::d9b3ba21-7184-48aa-a5fb-dbe2c1c1cc8d" providerId="AD" clId="Web-{C93C442E-9632-4154-BD85-38CBAECF8F2E}" dt="2021-12-07T20:31:25.006" v="12" actId="1076"/>
          <ac:picMkLst>
            <pc:docMk/>
            <pc:sldMk cId="522364848" sldId="263"/>
            <ac:picMk id="5" creationId="{16F0B318-0FFD-48B5-BEA9-7AE449CB35A4}"/>
          </ac:picMkLst>
        </pc:picChg>
      </pc:sldChg>
    </pc:docChg>
  </pc:docChgLst>
  <pc:docChgLst>
    <pc:chgData name="Shi Hua Liu" userId="S::31684@ma-web.nl::d9b3ba21-7184-48aa-a5fb-dbe2c1c1cc8d" providerId="AD" clId="Web-{4A289332-DC86-46AF-909E-2589677B1DDC}"/>
    <pc:docChg chg="modSld">
      <pc:chgData name="Shi Hua Liu" userId="S::31684@ma-web.nl::d9b3ba21-7184-48aa-a5fb-dbe2c1c1cc8d" providerId="AD" clId="Web-{4A289332-DC86-46AF-909E-2589677B1DDC}" dt="2021-12-08T08:39:16.506" v="2" actId="1076"/>
      <pc:docMkLst>
        <pc:docMk/>
      </pc:docMkLst>
      <pc:sldChg chg="modSp">
        <pc:chgData name="Shi Hua Liu" userId="S::31684@ma-web.nl::d9b3ba21-7184-48aa-a5fb-dbe2c1c1cc8d" providerId="AD" clId="Web-{4A289332-DC86-46AF-909E-2589677B1DDC}" dt="2021-12-08T08:39:16.506" v="2" actId="1076"/>
        <pc:sldMkLst>
          <pc:docMk/>
          <pc:sldMk cId="522364848" sldId="263"/>
        </pc:sldMkLst>
        <pc:picChg chg="mod">
          <ac:chgData name="Shi Hua Liu" userId="S::31684@ma-web.nl::d9b3ba21-7184-48aa-a5fb-dbe2c1c1cc8d" providerId="AD" clId="Web-{4A289332-DC86-46AF-909E-2589677B1DDC}" dt="2021-12-08T08:39:16.506" v="2" actId="1076"/>
          <ac:picMkLst>
            <pc:docMk/>
            <pc:sldMk cId="522364848" sldId="263"/>
            <ac:picMk id="6" creationId="{3ED103B5-DDA8-49BB-A6DA-C40ACE0D0D7D}"/>
          </ac:picMkLst>
        </pc:picChg>
      </pc:sldChg>
    </pc:docChg>
  </pc:docChgLst>
  <pc:docChgLst>
    <pc:chgData name="Tess Plooij" userId="S::31623@ma-web.nl::441b9b0a-f451-44b2-8ef1-49926635266a" providerId="AD" clId="Web-{F6707B68-6B39-460E-8B76-F53DA23E95FE}"/>
    <pc:docChg chg="modSld">
      <pc:chgData name="Tess Plooij" userId="S::31623@ma-web.nl::441b9b0a-f451-44b2-8ef1-49926635266a" providerId="AD" clId="Web-{F6707B68-6B39-460E-8B76-F53DA23E95FE}" dt="2022-01-26T10:57:10.487" v="2" actId="1076"/>
      <pc:docMkLst>
        <pc:docMk/>
      </pc:docMkLst>
      <pc:sldChg chg="addSp delSp modSp">
        <pc:chgData name="Tess Plooij" userId="S::31623@ma-web.nl::441b9b0a-f451-44b2-8ef1-49926635266a" providerId="AD" clId="Web-{F6707B68-6B39-460E-8B76-F53DA23E95FE}" dt="2022-01-26T10:57:10.487" v="2" actId="1076"/>
        <pc:sldMkLst>
          <pc:docMk/>
          <pc:sldMk cId="286476223" sldId="274"/>
        </pc:sldMkLst>
        <pc:spChg chg="add del mod">
          <ac:chgData name="Tess Plooij" userId="S::31623@ma-web.nl::441b9b0a-f451-44b2-8ef1-49926635266a" providerId="AD" clId="Web-{F6707B68-6B39-460E-8B76-F53DA23E95FE}" dt="2022-01-26T10:56:50.768" v="1"/>
          <ac:spMkLst>
            <pc:docMk/>
            <pc:sldMk cId="286476223" sldId="274"/>
            <ac:spMk id="5" creationId="{34BDD8B9-ECAC-4BB5-B1BD-E1A93FD3A1E6}"/>
          </ac:spMkLst>
        </pc:spChg>
        <pc:picChg chg="add del mod">
          <ac:chgData name="Tess Plooij" userId="S::31623@ma-web.nl::441b9b0a-f451-44b2-8ef1-49926635266a" providerId="AD" clId="Web-{F6707B68-6B39-460E-8B76-F53DA23E95FE}" dt="2022-01-26T10:57:10.487" v="2" actId="1076"/>
          <ac:picMkLst>
            <pc:docMk/>
            <pc:sldMk cId="286476223" sldId="274"/>
            <ac:picMk id="4" creationId="{F7A6F79F-7B91-4E0F-8BA2-F8625A9D8E95}"/>
          </ac:picMkLst>
        </pc:picChg>
      </pc:sldChg>
    </pc:docChg>
  </pc:docChgLst>
  <pc:docChgLst>
    <pc:chgData name="Tess Plooij" userId="S::31623@ma-web.nl::441b9b0a-f451-44b2-8ef1-49926635266a" providerId="AD" clId="Web-{1E7100D8-64C6-4F06-BAAB-6353670F2D9C}"/>
    <pc:docChg chg="modSld">
      <pc:chgData name="Tess Plooij" userId="S::31623@ma-web.nl::441b9b0a-f451-44b2-8ef1-49926635266a" providerId="AD" clId="Web-{1E7100D8-64C6-4F06-BAAB-6353670F2D9C}" dt="2021-12-07T21:40:14.937" v="0" actId="20577"/>
      <pc:docMkLst>
        <pc:docMk/>
      </pc:docMkLst>
      <pc:sldChg chg="modSp">
        <pc:chgData name="Tess Plooij" userId="S::31623@ma-web.nl::441b9b0a-f451-44b2-8ef1-49926635266a" providerId="AD" clId="Web-{1E7100D8-64C6-4F06-BAAB-6353670F2D9C}" dt="2021-12-07T21:40:14.937" v="0" actId="20577"/>
        <pc:sldMkLst>
          <pc:docMk/>
          <pc:sldMk cId="482263459" sldId="264"/>
        </pc:sldMkLst>
        <pc:spChg chg="mod">
          <ac:chgData name="Tess Plooij" userId="S::31623@ma-web.nl::441b9b0a-f451-44b2-8ef1-49926635266a" providerId="AD" clId="Web-{1E7100D8-64C6-4F06-BAAB-6353670F2D9C}" dt="2021-12-07T21:40:14.937" v="0" actId="20577"/>
          <ac:spMkLst>
            <pc:docMk/>
            <pc:sldMk cId="482263459" sldId="264"/>
            <ac:spMk id="2" creationId="{76B769B7-37FE-4C50-BE94-96CBCCB56C71}"/>
          </ac:spMkLst>
        </pc:spChg>
      </pc:sldChg>
    </pc:docChg>
  </pc:docChgLst>
  <pc:docChgLst>
    <pc:chgData name="Shi Hua Liu" userId="S::31684@ma-web.nl::d9b3ba21-7184-48aa-a5fb-dbe2c1c1cc8d" providerId="AD" clId="Web-{95CEA559-36F3-4370-B2E6-466819DE26B2}"/>
    <pc:docChg chg="delSld modSld">
      <pc:chgData name="Shi Hua Liu" userId="S::31684@ma-web.nl::d9b3ba21-7184-48aa-a5fb-dbe2c1c1cc8d" providerId="AD" clId="Web-{95CEA559-36F3-4370-B2E6-466819DE26B2}" dt="2021-12-08T08:27:04.224" v="121" actId="20577"/>
      <pc:docMkLst>
        <pc:docMk/>
      </pc:docMkLst>
      <pc:sldChg chg="modSp">
        <pc:chgData name="Shi Hua Liu" userId="S::31684@ma-web.nl::d9b3ba21-7184-48aa-a5fb-dbe2c1c1cc8d" providerId="AD" clId="Web-{95CEA559-36F3-4370-B2E6-466819DE26B2}" dt="2021-12-08T08:18:51.269" v="18" actId="20577"/>
        <pc:sldMkLst>
          <pc:docMk/>
          <pc:sldMk cId="375128209" sldId="261"/>
        </pc:sldMkLst>
        <pc:spChg chg="mod">
          <ac:chgData name="Shi Hua Liu" userId="S::31684@ma-web.nl::d9b3ba21-7184-48aa-a5fb-dbe2c1c1cc8d" providerId="AD" clId="Web-{95CEA559-36F3-4370-B2E6-466819DE26B2}" dt="2021-12-08T08:18:51.269" v="18" actId="20577"/>
          <ac:spMkLst>
            <pc:docMk/>
            <pc:sldMk cId="375128209" sldId="261"/>
            <ac:spMk id="3084" creationId="{A3083998-935B-46DE-ABCD-B01DA2C65829}"/>
          </ac:spMkLst>
        </pc:spChg>
      </pc:sldChg>
      <pc:sldChg chg="addSp modSp">
        <pc:chgData name="Shi Hua Liu" userId="S::31684@ma-web.nl::d9b3ba21-7184-48aa-a5fb-dbe2c1c1cc8d" providerId="AD" clId="Web-{95CEA559-36F3-4370-B2E6-466819DE26B2}" dt="2021-12-08T08:26:03.563" v="101" actId="1076"/>
        <pc:sldMkLst>
          <pc:docMk/>
          <pc:sldMk cId="522364848" sldId="263"/>
        </pc:sldMkLst>
        <pc:spChg chg="mod">
          <ac:chgData name="Shi Hua Liu" userId="S::31684@ma-web.nl::d9b3ba21-7184-48aa-a5fb-dbe2c1c1cc8d" providerId="AD" clId="Web-{95CEA559-36F3-4370-B2E6-466819DE26B2}" dt="2021-12-08T08:24:54.434" v="41" actId="20577"/>
          <ac:spMkLst>
            <pc:docMk/>
            <pc:sldMk cId="522364848" sldId="263"/>
            <ac:spMk id="2" creationId="{D1B904EC-A935-4937-9460-76AF732543BA}"/>
          </ac:spMkLst>
        </pc:spChg>
        <pc:spChg chg="mod">
          <ac:chgData name="Shi Hua Liu" userId="S::31684@ma-web.nl::d9b3ba21-7184-48aa-a5fb-dbe2c1c1cc8d" providerId="AD" clId="Web-{95CEA559-36F3-4370-B2E6-466819DE26B2}" dt="2021-12-08T08:25:48.266" v="96" actId="14100"/>
          <ac:spMkLst>
            <pc:docMk/>
            <pc:sldMk cId="522364848" sldId="263"/>
            <ac:spMk id="3" creationId="{ECA304F8-1ED7-4A3E-AC6A-996DF9A74885}"/>
          </ac:spMkLst>
        </pc:spChg>
        <pc:picChg chg="mod">
          <ac:chgData name="Shi Hua Liu" userId="S::31684@ma-web.nl::d9b3ba21-7184-48aa-a5fb-dbe2c1c1cc8d" providerId="AD" clId="Web-{95CEA559-36F3-4370-B2E6-466819DE26B2}" dt="2021-12-08T08:25:51.141" v="97" actId="1076"/>
          <ac:picMkLst>
            <pc:docMk/>
            <pc:sldMk cId="522364848" sldId="263"/>
            <ac:picMk id="5" creationId="{16F0B318-0FFD-48B5-BEA9-7AE449CB35A4}"/>
          </ac:picMkLst>
        </pc:picChg>
        <pc:picChg chg="add mod">
          <ac:chgData name="Shi Hua Liu" userId="S::31684@ma-web.nl::d9b3ba21-7184-48aa-a5fb-dbe2c1c1cc8d" providerId="AD" clId="Web-{95CEA559-36F3-4370-B2E6-466819DE26B2}" dt="2021-12-08T08:26:03.563" v="101" actId="1076"/>
          <ac:picMkLst>
            <pc:docMk/>
            <pc:sldMk cId="522364848" sldId="263"/>
            <ac:picMk id="6" creationId="{3ED103B5-DDA8-49BB-A6DA-C40ACE0D0D7D}"/>
          </ac:picMkLst>
        </pc:picChg>
      </pc:sldChg>
      <pc:sldChg chg="addSp delSp modSp del">
        <pc:chgData name="Shi Hua Liu" userId="S::31684@ma-web.nl::d9b3ba21-7184-48aa-a5fb-dbe2c1c1cc8d" providerId="AD" clId="Web-{95CEA559-36F3-4370-B2E6-466819DE26B2}" dt="2021-12-08T08:26:12.798" v="105"/>
        <pc:sldMkLst>
          <pc:docMk/>
          <pc:sldMk cId="482263459" sldId="264"/>
        </pc:sldMkLst>
        <pc:spChg chg="mod">
          <ac:chgData name="Shi Hua Liu" userId="S::31684@ma-web.nl::d9b3ba21-7184-48aa-a5fb-dbe2c1c1cc8d" providerId="AD" clId="Web-{95CEA559-36F3-4370-B2E6-466819DE26B2}" dt="2021-12-08T08:24:35.370" v="29" actId="20577"/>
          <ac:spMkLst>
            <pc:docMk/>
            <pc:sldMk cId="482263459" sldId="264"/>
            <ac:spMk id="2" creationId="{76B769B7-37FE-4C50-BE94-96CBCCB56C71}"/>
          </ac:spMkLst>
        </pc:spChg>
        <pc:spChg chg="mod">
          <ac:chgData name="Shi Hua Liu" userId="S::31684@ma-web.nl::d9b3ba21-7184-48aa-a5fb-dbe2c1c1cc8d" providerId="AD" clId="Web-{95CEA559-36F3-4370-B2E6-466819DE26B2}" dt="2021-12-08T08:19:04.176" v="22" actId="20577"/>
          <ac:spMkLst>
            <pc:docMk/>
            <pc:sldMk cId="482263459" sldId="264"/>
            <ac:spMk id="3" creationId="{9D521B25-126D-4FBE-92BF-7999D6D8AEFA}"/>
          </ac:spMkLst>
        </pc:spChg>
        <pc:spChg chg="mod">
          <ac:chgData name="Shi Hua Liu" userId="S::31684@ma-web.nl::d9b3ba21-7184-48aa-a5fb-dbe2c1c1cc8d" providerId="AD" clId="Web-{95CEA559-36F3-4370-B2E6-466819DE26B2}" dt="2021-12-08T08:18:59.582" v="20" actId="20577"/>
          <ac:spMkLst>
            <pc:docMk/>
            <pc:sldMk cId="482263459" sldId="264"/>
            <ac:spMk id="6" creationId="{0510C1B5-5BEE-498A-98F8-A70CE2D0C969}"/>
          </ac:spMkLst>
        </pc:spChg>
        <pc:spChg chg="add mod">
          <ac:chgData name="Shi Hua Liu" userId="S::31684@ma-web.nl::d9b3ba21-7184-48aa-a5fb-dbe2c1c1cc8d" providerId="AD" clId="Web-{95CEA559-36F3-4370-B2E6-466819DE26B2}" dt="2021-12-08T08:26:07.970" v="103"/>
          <ac:spMkLst>
            <pc:docMk/>
            <pc:sldMk cId="482263459" sldId="264"/>
            <ac:spMk id="8" creationId="{4D1462CF-DCAF-4DCB-AE63-1473EC55E10A}"/>
          </ac:spMkLst>
        </pc:spChg>
        <pc:spChg chg="add">
          <ac:chgData name="Shi Hua Liu" userId="S::31684@ma-web.nl::d9b3ba21-7184-48aa-a5fb-dbe2c1c1cc8d" providerId="AD" clId="Web-{95CEA559-36F3-4370-B2E6-466819DE26B2}" dt="2021-12-08T08:26:09.642" v="104"/>
          <ac:spMkLst>
            <pc:docMk/>
            <pc:sldMk cId="482263459" sldId="264"/>
            <ac:spMk id="9" creationId="{E185D0E5-F56A-41DD-9C83-6F8451A6AB5C}"/>
          </ac:spMkLst>
        </pc:spChg>
        <pc:picChg chg="del">
          <ac:chgData name="Shi Hua Liu" userId="S::31684@ma-web.nl::d9b3ba21-7184-48aa-a5fb-dbe2c1c1cc8d" providerId="AD" clId="Web-{95CEA559-36F3-4370-B2E6-466819DE26B2}" dt="2021-12-08T08:26:07.970" v="103"/>
          <ac:picMkLst>
            <pc:docMk/>
            <pc:sldMk cId="482263459" sldId="264"/>
            <ac:picMk id="4" creationId="{05D2F740-C09A-47C2-B5DD-AECD4AE7C903}"/>
          </ac:picMkLst>
        </pc:picChg>
        <pc:picChg chg="del">
          <ac:chgData name="Shi Hua Liu" userId="S::31684@ma-web.nl::d9b3ba21-7184-48aa-a5fb-dbe2c1c1cc8d" providerId="AD" clId="Web-{95CEA559-36F3-4370-B2E6-466819DE26B2}" dt="2021-12-08T08:26:07.329" v="102"/>
          <ac:picMkLst>
            <pc:docMk/>
            <pc:sldMk cId="482263459" sldId="264"/>
            <ac:picMk id="5" creationId="{2040C685-94CD-4D9F-AD36-D476855134B7}"/>
          </ac:picMkLst>
        </pc:picChg>
      </pc:sldChg>
      <pc:sldChg chg="modSp">
        <pc:chgData name="Shi Hua Liu" userId="S::31684@ma-web.nl::d9b3ba21-7184-48aa-a5fb-dbe2c1c1cc8d" providerId="AD" clId="Web-{95CEA559-36F3-4370-B2E6-466819DE26B2}" dt="2021-12-08T08:27:04.224" v="121" actId="20577"/>
        <pc:sldMkLst>
          <pc:docMk/>
          <pc:sldMk cId="2398582990" sldId="266"/>
        </pc:sldMkLst>
        <pc:spChg chg="mod">
          <ac:chgData name="Shi Hua Liu" userId="S::31684@ma-web.nl::d9b3ba21-7184-48aa-a5fb-dbe2c1c1cc8d" providerId="AD" clId="Web-{95CEA559-36F3-4370-B2E6-466819DE26B2}" dt="2021-12-08T08:27:04.224" v="121" actId="20577"/>
          <ac:spMkLst>
            <pc:docMk/>
            <pc:sldMk cId="2398582990" sldId="266"/>
            <ac:spMk id="3" creationId="{FC49029A-1CAE-3E45-9886-EA97E56454E5}"/>
          </ac:spMkLst>
        </pc:spChg>
      </pc:sldChg>
    </pc:docChg>
  </pc:docChgLst>
  <pc:docChgLst>
    <pc:chgData name="Jonatan van Nieuwburg" userId="S::25436@ma-web.nl::ab798fe4-7e4a-482e-a8ef-e2e4d30f518f" providerId="AD" clId="Web-{0D445846-DE6E-4C09-B552-B9A319CD51A6}"/>
    <pc:docChg chg="addSld delSld modSld sldOrd">
      <pc:chgData name="Jonatan van Nieuwburg" userId="S::25436@ma-web.nl::ab798fe4-7e4a-482e-a8ef-e2e4d30f518f" providerId="AD" clId="Web-{0D445846-DE6E-4C09-B552-B9A319CD51A6}" dt="2021-12-08T08:39:24.052" v="543" actId="1076"/>
      <pc:docMkLst>
        <pc:docMk/>
      </pc:docMkLst>
      <pc:sldChg chg="modSp">
        <pc:chgData name="Jonatan van Nieuwburg" userId="S::25436@ma-web.nl::ab798fe4-7e4a-482e-a8ef-e2e4d30f518f" providerId="AD" clId="Web-{0D445846-DE6E-4C09-B552-B9A319CD51A6}" dt="2021-12-08T08:20:28.839" v="189" actId="20577"/>
        <pc:sldMkLst>
          <pc:docMk/>
          <pc:sldMk cId="4247773726" sldId="265"/>
        </pc:sldMkLst>
        <pc:spChg chg="mod">
          <ac:chgData name="Jonatan van Nieuwburg" userId="S::25436@ma-web.nl::ab798fe4-7e4a-482e-a8ef-e2e4d30f518f" providerId="AD" clId="Web-{0D445846-DE6E-4C09-B552-B9A319CD51A6}" dt="2021-12-08T08:20:28.839" v="189" actId="20577"/>
          <ac:spMkLst>
            <pc:docMk/>
            <pc:sldMk cId="4247773726" sldId="265"/>
            <ac:spMk id="3" creationId="{72DADA99-B546-364B-BAAF-5335BC303352}"/>
          </ac:spMkLst>
        </pc:spChg>
      </pc:sldChg>
      <pc:sldChg chg="modSp">
        <pc:chgData name="Jonatan van Nieuwburg" userId="S::25436@ma-web.nl::ab798fe4-7e4a-482e-a8ef-e2e4d30f518f" providerId="AD" clId="Web-{0D445846-DE6E-4C09-B552-B9A319CD51A6}" dt="2021-12-08T08:20:46.199" v="200" actId="20577"/>
        <pc:sldMkLst>
          <pc:docMk/>
          <pc:sldMk cId="2398582990" sldId="266"/>
        </pc:sldMkLst>
        <pc:spChg chg="mod">
          <ac:chgData name="Jonatan van Nieuwburg" userId="S::25436@ma-web.nl::ab798fe4-7e4a-482e-a8ef-e2e4d30f518f" providerId="AD" clId="Web-{0D445846-DE6E-4C09-B552-B9A319CD51A6}" dt="2021-12-08T08:20:46.199" v="200" actId="20577"/>
          <ac:spMkLst>
            <pc:docMk/>
            <pc:sldMk cId="2398582990" sldId="266"/>
            <ac:spMk id="3" creationId="{FC49029A-1CAE-3E45-9886-EA97E56454E5}"/>
          </ac:spMkLst>
        </pc:spChg>
      </pc:sldChg>
      <pc:sldChg chg="modSp add replId">
        <pc:chgData name="Jonatan van Nieuwburg" userId="S::25436@ma-web.nl::ab798fe4-7e4a-482e-a8ef-e2e4d30f518f" providerId="AD" clId="Web-{0D445846-DE6E-4C09-B552-B9A319CD51A6}" dt="2021-12-08T08:18:37.618" v="140" actId="20577"/>
        <pc:sldMkLst>
          <pc:docMk/>
          <pc:sldMk cId="722899121" sldId="268"/>
        </pc:sldMkLst>
        <pc:spChg chg="mod">
          <ac:chgData name="Jonatan van Nieuwburg" userId="S::25436@ma-web.nl::ab798fe4-7e4a-482e-a8ef-e2e4d30f518f" providerId="AD" clId="Web-{0D445846-DE6E-4C09-B552-B9A319CD51A6}" dt="2021-12-08T08:15:42.755" v="26" actId="20577"/>
          <ac:spMkLst>
            <pc:docMk/>
            <pc:sldMk cId="722899121" sldId="268"/>
            <ac:spMk id="2" creationId="{E603C97F-EF97-9E47-B93F-F4EF0EFA4E01}"/>
          </ac:spMkLst>
        </pc:spChg>
        <pc:spChg chg="mod">
          <ac:chgData name="Jonatan van Nieuwburg" userId="S::25436@ma-web.nl::ab798fe4-7e4a-482e-a8ef-e2e4d30f518f" providerId="AD" clId="Web-{0D445846-DE6E-4C09-B552-B9A319CD51A6}" dt="2021-12-08T08:18:37.618" v="140" actId="20577"/>
          <ac:spMkLst>
            <pc:docMk/>
            <pc:sldMk cId="722899121" sldId="268"/>
            <ac:spMk id="3" creationId="{FC49029A-1CAE-3E45-9886-EA97E56454E5}"/>
          </ac:spMkLst>
        </pc:spChg>
      </pc:sldChg>
      <pc:sldChg chg="new del">
        <pc:chgData name="Jonatan van Nieuwburg" userId="S::25436@ma-web.nl::ab798fe4-7e4a-482e-a8ef-e2e4d30f518f" providerId="AD" clId="Web-{0D445846-DE6E-4C09-B552-B9A319CD51A6}" dt="2021-12-08T08:15:23.020" v="14"/>
        <pc:sldMkLst>
          <pc:docMk/>
          <pc:sldMk cId="2990066671" sldId="268"/>
        </pc:sldMkLst>
      </pc:sldChg>
      <pc:sldChg chg="delSp modSp add del replId">
        <pc:chgData name="Jonatan van Nieuwburg" userId="S::25436@ma-web.nl::ab798fe4-7e4a-482e-a8ef-e2e4d30f518f" providerId="AD" clId="Web-{0D445846-DE6E-4C09-B552-B9A319CD51A6}" dt="2021-12-08T08:22:26.076" v="211"/>
        <pc:sldMkLst>
          <pc:docMk/>
          <pc:sldMk cId="3440068992" sldId="269"/>
        </pc:sldMkLst>
        <pc:spChg chg="mod">
          <ac:chgData name="Jonatan van Nieuwburg" userId="S::25436@ma-web.nl::ab798fe4-7e4a-482e-a8ef-e2e4d30f518f" providerId="AD" clId="Web-{0D445846-DE6E-4C09-B552-B9A319CD51A6}" dt="2021-12-08T08:21:58.873" v="207" actId="1076"/>
          <ac:spMkLst>
            <pc:docMk/>
            <pc:sldMk cId="3440068992" sldId="269"/>
            <ac:spMk id="2" creationId="{7E1A3E25-E445-DD42-B312-6E0D0BA25503}"/>
          </ac:spMkLst>
        </pc:spChg>
        <pc:spChg chg="mod">
          <ac:chgData name="Jonatan van Nieuwburg" userId="S::25436@ma-web.nl::ab798fe4-7e4a-482e-a8ef-e2e4d30f518f" providerId="AD" clId="Web-{0D445846-DE6E-4C09-B552-B9A319CD51A6}" dt="2021-12-08T08:22:04.513" v="208" actId="1076"/>
          <ac:spMkLst>
            <pc:docMk/>
            <pc:sldMk cId="3440068992" sldId="269"/>
            <ac:spMk id="3" creationId="{72DADA99-B546-364B-BAAF-5335BC303352}"/>
          </ac:spMkLst>
        </pc:spChg>
        <pc:picChg chg="del">
          <ac:chgData name="Jonatan van Nieuwburg" userId="S::25436@ma-web.nl::ab798fe4-7e4a-482e-a8ef-e2e4d30f518f" providerId="AD" clId="Web-{0D445846-DE6E-4C09-B552-B9A319CD51A6}" dt="2021-12-08T08:21:26.966" v="202"/>
          <ac:picMkLst>
            <pc:docMk/>
            <pc:sldMk cId="3440068992" sldId="269"/>
            <ac:picMk id="4098" creationId="{6E7F71A9-8ECE-0548-ADE1-249FA6C93D44}"/>
          </ac:picMkLst>
        </pc:picChg>
        <pc:picChg chg="del">
          <ac:chgData name="Jonatan van Nieuwburg" userId="S::25436@ma-web.nl::ab798fe4-7e4a-482e-a8ef-e2e4d30f518f" providerId="AD" clId="Web-{0D445846-DE6E-4C09-B552-B9A319CD51A6}" dt="2021-12-08T08:22:10.435" v="209"/>
          <ac:picMkLst>
            <pc:docMk/>
            <pc:sldMk cId="3440068992" sldId="269"/>
            <ac:picMk id="4100" creationId="{01D4076D-AD05-1546-9088-7210562D82F8}"/>
          </ac:picMkLst>
        </pc:picChg>
        <pc:picChg chg="mod">
          <ac:chgData name="Jonatan van Nieuwburg" userId="S::25436@ma-web.nl::ab798fe4-7e4a-482e-a8ef-e2e4d30f518f" providerId="AD" clId="Web-{0D445846-DE6E-4C09-B552-B9A319CD51A6}" dt="2021-12-08T08:21:43.950" v="206" actId="1076"/>
          <ac:picMkLst>
            <pc:docMk/>
            <pc:sldMk cId="3440068992" sldId="269"/>
            <ac:picMk id="4102" creationId="{C0ADF520-4AAC-FC46-A18E-F002AE0B6E37}"/>
          </ac:picMkLst>
        </pc:picChg>
      </pc:sldChg>
      <pc:sldChg chg="addSp delSp modSp add ord replId">
        <pc:chgData name="Jonatan van Nieuwburg" userId="S::25436@ma-web.nl::ab798fe4-7e4a-482e-a8ef-e2e4d30f518f" providerId="AD" clId="Web-{0D445846-DE6E-4C09-B552-B9A319CD51A6}" dt="2021-12-08T08:33:57.904" v="431" actId="20577"/>
        <pc:sldMkLst>
          <pc:docMk/>
          <pc:sldMk cId="643573492" sldId="270"/>
        </pc:sldMkLst>
        <pc:spChg chg="mod">
          <ac:chgData name="Jonatan van Nieuwburg" userId="S::25436@ma-web.nl::ab798fe4-7e4a-482e-a8ef-e2e4d30f518f" providerId="AD" clId="Web-{0D445846-DE6E-4C09-B552-B9A319CD51A6}" dt="2021-12-08T08:22:37.092" v="216" actId="20577"/>
          <ac:spMkLst>
            <pc:docMk/>
            <pc:sldMk cId="643573492" sldId="270"/>
            <ac:spMk id="2" creationId="{E603C97F-EF97-9E47-B93F-F4EF0EFA4E01}"/>
          </ac:spMkLst>
        </pc:spChg>
        <pc:spChg chg="mod">
          <ac:chgData name="Jonatan van Nieuwburg" userId="S::25436@ma-web.nl::ab798fe4-7e4a-482e-a8ef-e2e4d30f518f" providerId="AD" clId="Web-{0D445846-DE6E-4C09-B552-B9A319CD51A6}" dt="2021-12-08T08:33:57.904" v="431" actId="20577"/>
          <ac:spMkLst>
            <pc:docMk/>
            <pc:sldMk cId="643573492" sldId="270"/>
            <ac:spMk id="3" creationId="{FC49029A-1CAE-3E45-9886-EA97E56454E5}"/>
          </ac:spMkLst>
        </pc:spChg>
        <pc:picChg chg="add del mod">
          <ac:chgData name="Jonatan van Nieuwburg" userId="S::25436@ma-web.nl::ab798fe4-7e4a-482e-a8ef-e2e4d30f518f" providerId="AD" clId="Web-{0D445846-DE6E-4C09-B552-B9A319CD51A6}" dt="2021-12-08T08:30:50.212" v="410"/>
          <ac:picMkLst>
            <pc:docMk/>
            <pc:sldMk cId="643573492" sldId="270"/>
            <ac:picMk id="4" creationId="{E2D9BA55-5191-464A-A39B-C8215A47D882}"/>
          </ac:picMkLst>
        </pc:picChg>
        <pc:picChg chg="add del">
          <ac:chgData name="Jonatan van Nieuwburg" userId="S::25436@ma-web.nl::ab798fe4-7e4a-482e-a8ef-e2e4d30f518f" providerId="AD" clId="Web-{0D445846-DE6E-4C09-B552-B9A319CD51A6}" dt="2021-12-08T08:29:46.008" v="405"/>
          <ac:picMkLst>
            <pc:docMk/>
            <pc:sldMk cId="643573492" sldId="270"/>
            <ac:picMk id="5" creationId="{885A6213-40D0-8546-BE1E-56AFA2BAEF41}"/>
          </ac:picMkLst>
        </pc:picChg>
        <pc:picChg chg="add">
          <ac:chgData name="Jonatan van Nieuwburg" userId="S::25436@ma-web.nl::ab798fe4-7e4a-482e-a8ef-e2e4d30f518f" providerId="AD" clId="Web-{0D445846-DE6E-4C09-B552-B9A319CD51A6}" dt="2021-12-08T08:31:53.386" v="415"/>
          <ac:picMkLst>
            <pc:docMk/>
            <pc:sldMk cId="643573492" sldId="270"/>
            <ac:picMk id="6" creationId="{B64697D4-DD1F-44F8-A881-A31052CF5919}"/>
          </ac:picMkLst>
        </pc:picChg>
        <pc:picChg chg="add del">
          <ac:chgData name="Jonatan van Nieuwburg" userId="S::25436@ma-web.nl::ab798fe4-7e4a-482e-a8ef-e2e4d30f518f" providerId="AD" clId="Web-{0D445846-DE6E-4C09-B552-B9A319CD51A6}" dt="2021-12-08T08:29:45.102" v="404"/>
          <ac:picMkLst>
            <pc:docMk/>
            <pc:sldMk cId="643573492" sldId="270"/>
            <ac:picMk id="5122" creationId="{50AD35DB-23C4-1743-9683-D20A60596730}"/>
          </ac:picMkLst>
        </pc:picChg>
        <pc:picChg chg="del">
          <ac:chgData name="Jonatan van Nieuwburg" userId="S::25436@ma-web.nl::ab798fe4-7e4a-482e-a8ef-e2e4d30f518f" providerId="AD" clId="Web-{0D445846-DE6E-4C09-B552-B9A319CD51A6}" dt="2021-12-08T08:29:01.413" v="399"/>
          <ac:picMkLst>
            <pc:docMk/>
            <pc:sldMk cId="643573492" sldId="270"/>
            <ac:picMk id="5124" creationId="{9855E797-695E-AE4B-B385-AE15A878222F}"/>
          </ac:picMkLst>
        </pc:picChg>
      </pc:sldChg>
      <pc:sldChg chg="addSp modSp add replId">
        <pc:chgData name="Jonatan van Nieuwburg" userId="S::25436@ma-web.nl::ab798fe4-7e4a-482e-a8ef-e2e4d30f518f" providerId="AD" clId="Web-{0D445846-DE6E-4C09-B552-B9A319CD51A6}" dt="2021-12-08T08:33:24.294" v="424" actId="1076"/>
        <pc:sldMkLst>
          <pc:docMk/>
          <pc:sldMk cId="3157229121" sldId="271"/>
        </pc:sldMkLst>
        <pc:spChg chg="mod">
          <ac:chgData name="Jonatan van Nieuwburg" userId="S::25436@ma-web.nl::ab798fe4-7e4a-482e-a8ef-e2e4d30f518f" providerId="AD" clId="Web-{0D445846-DE6E-4C09-B552-B9A319CD51A6}" dt="2021-12-08T08:32:20.793" v="417" actId="20577"/>
          <ac:spMkLst>
            <pc:docMk/>
            <pc:sldMk cId="3157229121" sldId="271"/>
            <ac:spMk id="3" creationId="{FC49029A-1CAE-3E45-9886-EA97E56454E5}"/>
          </ac:spMkLst>
        </pc:spChg>
        <pc:picChg chg="add mod">
          <ac:chgData name="Jonatan van Nieuwburg" userId="S::25436@ma-web.nl::ab798fe4-7e4a-482e-a8ef-e2e4d30f518f" providerId="AD" clId="Web-{0D445846-DE6E-4C09-B552-B9A319CD51A6}" dt="2021-12-08T08:33:24.294" v="424" actId="1076"/>
          <ac:picMkLst>
            <pc:docMk/>
            <pc:sldMk cId="3157229121" sldId="271"/>
            <ac:picMk id="4" creationId="{CB29AC34-2E0E-4E59-BE3E-987BE4A20954}"/>
          </ac:picMkLst>
        </pc:picChg>
      </pc:sldChg>
      <pc:sldChg chg="addSp delSp modSp add replId">
        <pc:chgData name="Jonatan van Nieuwburg" userId="S::25436@ma-web.nl::ab798fe4-7e4a-482e-a8ef-e2e4d30f518f" providerId="AD" clId="Web-{0D445846-DE6E-4C09-B552-B9A319CD51A6}" dt="2021-12-08T08:36:42.095" v="490" actId="20577"/>
        <pc:sldMkLst>
          <pc:docMk/>
          <pc:sldMk cId="2528826691" sldId="272"/>
        </pc:sldMkLst>
        <pc:spChg chg="mod">
          <ac:chgData name="Jonatan van Nieuwburg" userId="S::25436@ma-web.nl::ab798fe4-7e4a-482e-a8ef-e2e4d30f518f" providerId="AD" clId="Web-{0D445846-DE6E-4C09-B552-B9A319CD51A6}" dt="2021-12-08T08:36:42.095" v="490" actId="20577"/>
          <ac:spMkLst>
            <pc:docMk/>
            <pc:sldMk cId="2528826691" sldId="272"/>
            <ac:spMk id="2" creationId="{E603C97F-EF97-9E47-B93F-F4EF0EFA4E01}"/>
          </ac:spMkLst>
        </pc:spChg>
        <pc:spChg chg="mod">
          <ac:chgData name="Jonatan van Nieuwburg" userId="S::25436@ma-web.nl::ab798fe4-7e4a-482e-a8ef-e2e4d30f518f" providerId="AD" clId="Web-{0D445846-DE6E-4C09-B552-B9A319CD51A6}" dt="2021-12-08T08:36:27.860" v="488" actId="20577"/>
          <ac:spMkLst>
            <pc:docMk/>
            <pc:sldMk cId="2528826691" sldId="272"/>
            <ac:spMk id="3" creationId="{FC49029A-1CAE-3E45-9886-EA97E56454E5}"/>
          </ac:spMkLst>
        </pc:spChg>
        <pc:picChg chg="del">
          <ac:chgData name="Jonatan van Nieuwburg" userId="S::25436@ma-web.nl::ab798fe4-7e4a-482e-a8ef-e2e4d30f518f" providerId="AD" clId="Web-{0D445846-DE6E-4C09-B552-B9A319CD51A6}" dt="2021-12-08T08:35:21.218" v="436"/>
          <ac:picMkLst>
            <pc:docMk/>
            <pc:sldMk cId="2528826691" sldId="272"/>
            <ac:picMk id="4" creationId="{CB29AC34-2E0E-4E59-BE3E-987BE4A20954}"/>
          </ac:picMkLst>
        </pc:picChg>
        <pc:picChg chg="add mod">
          <ac:chgData name="Jonatan van Nieuwburg" userId="S::25436@ma-web.nl::ab798fe4-7e4a-482e-a8ef-e2e4d30f518f" providerId="AD" clId="Web-{0D445846-DE6E-4C09-B552-B9A319CD51A6}" dt="2021-12-08T08:35:43.828" v="440" actId="14100"/>
          <ac:picMkLst>
            <pc:docMk/>
            <pc:sldMk cId="2528826691" sldId="272"/>
            <ac:picMk id="5" creationId="{216A691A-6ABA-4123-9C91-C338541501C6}"/>
          </ac:picMkLst>
        </pc:picChg>
      </pc:sldChg>
      <pc:sldChg chg="addSp delSp modSp add replId">
        <pc:chgData name="Jonatan van Nieuwburg" userId="S::25436@ma-web.nl::ab798fe4-7e4a-482e-a8ef-e2e4d30f518f" providerId="AD" clId="Web-{0D445846-DE6E-4C09-B552-B9A319CD51A6}" dt="2021-12-08T08:39:24.052" v="543" actId="1076"/>
        <pc:sldMkLst>
          <pc:docMk/>
          <pc:sldMk cId="2625816376" sldId="273"/>
        </pc:sldMkLst>
        <pc:spChg chg="mod">
          <ac:chgData name="Jonatan van Nieuwburg" userId="S::25436@ma-web.nl::ab798fe4-7e4a-482e-a8ef-e2e4d30f518f" providerId="AD" clId="Web-{0D445846-DE6E-4C09-B552-B9A319CD51A6}" dt="2021-12-08T08:39:20.645" v="542" actId="20577"/>
          <ac:spMkLst>
            <pc:docMk/>
            <pc:sldMk cId="2625816376" sldId="273"/>
            <ac:spMk id="3" creationId="{FC49029A-1CAE-3E45-9886-EA97E56454E5}"/>
          </ac:spMkLst>
        </pc:spChg>
        <pc:picChg chg="del">
          <ac:chgData name="Jonatan van Nieuwburg" userId="S::25436@ma-web.nl::ab798fe4-7e4a-482e-a8ef-e2e4d30f518f" providerId="AD" clId="Web-{0D445846-DE6E-4C09-B552-B9A319CD51A6}" dt="2021-12-08T08:38:35.113" v="495"/>
          <ac:picMkLst>
            <pc:docMk/>
            <pc:sldMk cId="2625816376" sldId="273"/>
            <ac:picMk id="4" creationId="{CB29AC34-2E0E-4E59-BE3E-987BE4A20954}"/>
          </ac:picMkLst>
        </pc:picChg>
        <pc:picChg chg="add mod">
          <ac:chgData name="Jonatan van Nieuwburg" userId="S::25436@ma-web.nl::ab798fe4-7e4a-482e-a8ef-e2e4d30f518f" providerId="AD" clId="Web-{0D445846-DE6E-4C09-B552-B9A319CD51A6}" dt="2021-12-08T08:39:24.052" v="543" actId="1076"/>
          <ac:picMkLst>
            <pc:docMk/>
            <pc:sldMk cId="2625816376" sldId="273"/>
            <ac:picMk id="5" creationId="{C7FA7CE1-B19C-427B-80FB-F2F619B3A5C3}"/>
          </ac:picMkLst>
        </pc:picChg>
        <pc:picChg chg="del">
          <ac:chgData name="Jonatan van Nieuwburg" userId="S::25436@ma-web.nl::ab798fe4-7e4a-482e-a8ef-e2e4d30f518f" providerId="AD" clId="Web-{0D445846-DE6E-4C09-B552-B9A319CD51A6}" dt="2021-12-08T08:38:12.066" v="492"/>
          <ac:picMkLst>
            <pc:docMk/>
            <pc:sldMk cId="2625816376" sldId="273"/>
            <ac:picMk id="6" creationId="{B64697D4-DD1F-44F8-A881-A31052CF5919}"/>
          </ac:picMkLst>
        </pc:picChg>
      </pc:sldChg>
    </pc:docChg>
  </pc:docChgLst>
  <pc:docChgLst>
    <pc:chgData name="Danny van der Vliet" userId="S::28577@ma-web.nl::c1363985-8964-4f35-a7eb-565b9569ccd3" providerId="AD" clId="Web-{9AADB715-E17E-41EA-B77B-C04C766673D2}"/>
    <pc:docChg chg="addSld modSld sldOrd">
      <pc:chgData name="Danny van der Vliet" userId="S::28577@ma-web.nl::c1363985-8964-4f35-a7eb-565b9569ccd3" providerId="AD" clId="Web-{9AADB715-E17E-41EA-B77B-C04C766673D2}" dt="2021-12-08T08:54:34.174" v="7" actId="1076"/>
      <pc:docMkLst>
        <pc:docMk/>
      </pc:docMkLst>
      <pc:sldChg chg="addSp delSp modSp new ord">
        <pc:chgData name="Danny van der Vliet" userId="S::28577@ma-web.nl::c1363985-8964-4f35-a7eb-565b9569ccd3" providerId="AD" clId="Web-{9AADB715-E17E-41EA-B77B-C04C766673D2}" dt="2021-12-08T08:54:34.174" v="7" actId="1076"/>
        <pc:sldMkLst>
          <pc:docMk/>
          <pc:sldMk cId="238775326" sldId="276"/>
        </pc:sldMkLst>
        <pc:spChg chg="del">
          <ac:chgData name="Danny van der Vliet" userId="S::28577@ma-web.nl::c1363985-8964-4f35-a7eb-565b9569ccd3" providerId="AD" clId="Web-{9AADB715-E17E-41EA-B77B-C04C766673D2}" dt="2021-12-08T08:53:43.579" v="1"/>
          <ac:spMkLst>
            <pc:docMk/>
            <pc:sldMk cId="238775326" sldId="276"/>
            <ac:spMk id="3" creationId="{96785ACF-FAF7-45A8-BD9F-3C17DE0C9A13}"/>
          </ac:spMkLst>
        </pc:spChg>
        <pc:picChg chg="add mod ord">
          <ac:chgData name="Danny van der Vliet" userId="S::28577@ma-web.nl::c1363985-8964-4f35-a7eb-565b9569ccd3" providerId="AD" clId="Web-{9AADB715-E17E-41EA-B77B-C04C766673D2}" dt="2021-12-08T08:54:34.174" v="7" actId="1076"/>
          <ac:picMkLst>
            <pc:docMk/>
            <pc:sldMk cId="238775326" sldId="276"/>
            <ac:picMk id="4" creationId="{A411B15E-2364-4870-A7F7-21DB4935C1E3}"/>
          </ac:picMkLst>
        </pc:picChg>
      </pc:sldChg>
    </pc:docChg>
  </pc:docChgLst>
  <pc:docChgLst>
    <pc:chgData name="Shi Hua Liu" userId="S::31684@ma-web.nl::d9b3ba21-7184-48aa-a5fb-dbe2c1c1cc8d" providerId="AD" clId="Web-{07C256DE-FD8A-4C7B-AE36-C31B11BAE475}"/>
    <pc:docChg chg="modSld">
      <pc:chgData name="Shi Hua Liu" userId="S::31684@ma-web.nl::d9b3ba21-7184-48aa-a5fb-dbe2c1c1cc8d" providerId="AD" clId="Web-{07C256DE-FD8A-4C7B-AE36-C31B11BAE475}" dt="2021-12-07T16:37:52.451" v="4"/>
      <pc:docMkLst>
        <pc:docMk/>
      </pc:docMkLst>
      <pc:sldChg chg="addSp delSp">
        <pc:chgData name="Shi Hua Liu" userId="S::31684@ma-web.nl::d9b3ba21-7184-48aa-a5fb-dbe2c1c1cc8d" providerId="AD" clId="Web-{07C256DE-FD8A-4C7B-AE36-C31B11BAE475}" dt="2021-12-07T16:37:52.451" v="4"/>
        <pc:sldMkLst>
          <pc:docMk/>
          <pc:sldMk cId="3362905716" sldId="260"/>
        </pc:sldMkLst>
        <pc:spChg chg="add">
          <ac:chgData name="Shi Hua Liu" userId="S::31684@ma-web.nl::d9b3ba21-7184-48aa-a5fb-dbe2c1c1cc8d" providerId="AD" clId="Web-{07C256DE-FD8A-4C7B-AE36-C31B11BAE475}" dt="2021-12-07T16:37:40.498" v="0"/>
          <ac:spMkLst>
            <pc:docMk/>
            <pc:sldMk cId="3362905716" sldId="260"/>
            <ac:spMk id="4" creationId="{C626EE22-5F75-478E-AA83-2B012CEE69B2}"/>
          </ac:spMkLst>
        </pc:spChg>
        <pc:spChg chg="add del">
          <ac:chgData name="Shi Hua Liu" userId="S::31684@ma-web.nl::d9b3ba21-7184-48aa-a5fb-dbe2c1c1cc8d" providerId="AD" clId="Web-{07C256DE-FD8A-4C7B-AE36-C31B11BAE475}" dt="2021-12-07T16:37:52.451" v="4"/>
          <ac:spMkLst>
            <pc:docMk/>
            <pc:sldMk cId="3362905716" sldId="260"/>
            <ac:spMk id="5" creationId="{CD4138D0-BA8A-4E9F-8352-26730C0F9279}"/>
          </ac:spMkLst>
        </pc:spChg>
        <pc:picChg chg="add del">
          <ac:chgData name="Shi Hua Liu" userId="S::31684@ma-web.nl::d9b3ba21-7184-48aa-a5fb-dbe2c1c1cc8d" providerId="AD" clId="Web-{07C256DE-FD8A-4C7B-AE36-C31B11BAE475}" dt="2021-12-07T16:37:51.201" v="3"/>
          <ac:picMkLst>
            <pc:docMk/>
            <pc:sldMk cId="3362905716" sldId="260"/>
            <ac:picMk id="2054" creationId="{3C0BCDE1-5345-544E-B5EF-A3A0493063ED}"/>
          </ac:picMkLst>
        </pc:picChg>
      </pc:sldChg>
    </pc:docChg>
  </pc:docChgLst>
  <pc:docChgLst>
    <pc:chgData name="Shi Hua Liu" userId="S::31684@ma-web.nl::d9b3ba21-7184-48aa-a5fb-dbe2c1c1cc8d" providerId="AD" clId="Web-{E7D0C153-A33C-4566-81B3-C06AF782007C}"/>
    <pc:docChg chg="modSld">
      <pc:chgData name="Shi Hua Liu" userId="S::31684@ma-web.nl::d9b3ba21-7184-48aa-a5fb-dbe2c1c1cc8d" providerId="AD" clId="Web-{E7D0C153-A33C-4566-81B3-C06AF782007C}" dt="2021-12-21T19:16:28.822" v="6" actId="1076"/>
      <pc:docMkLst>
        <pc:docMk/>
      </pc:docMkLst>
      <pc:sldChg chg="addSp delSp modSp">
        <pc:chgData name="Shi Hua Liu" userId="S::31684@ma-web.nl::d9b3ba21-7184-48aa-a5fb-dbe2c1c1cc8d" providerId="AD" clId="Web-{E7D0C153-A33C-4566-81B3-C06AF782007C}" dt="2021-12-21T19:16:28.822" v="6" actId="1076"/>
        <pc:sldMkLst>
          <pc:docMk/>
          <pc:sldMk cId="375128209" sldId="261"/>
        </pc:sldMkLst>
        <pc:picChg chg="add del mod">
          <ac:chgData name="Shi Hua Liu" userId="S::31684@ma-web.nl::d9b3ba21-7184-48aa-a5fb-dbe2c1c1cc8d" providerId="AD" clId="Web-{E7D0C153-A33C-4566-81B3-C06AF782007C}" dt="2021-12-21T19:16:28.822" v="6" actId="1076"/>
          <ac:picMkLst>
            <pc:docMk/>
            <pc:sldMk cId="375128209" sldId="261"/>
            <ac:picMk id="5" creationId="{A853D4E4-EED2-1642-B79C-6D3A7AC80F7B}"/>
          </ac:picMkLst>
        </pc:picChg>
      </pc:sldChg>
    </pc:docChg>
  </pc:docChgLst>
  <pc:docChgLst>
    <pc:chgData name="Tess Plooij" userId="S::31623@ma-web.nl::441b9b0a-f451-44b2-8ef1-49926635266a" providerId="AD" clId="Web-{DD0C3E8F-C9C6-4564-AA71-E1C85C79124A}"/>
    <pc:docChg chg="modSld">
      <pc:chgData name="Tess Plooij" userId="S::31623@ma-web.nl::441b9b0a-f451-44b2-8ef1-49926635266a" providerId="AD" clId="Web-{DD0C3E8F-C9C6-4564-AA71-E1C85C79124A}" dt="2021-12-08T08:21:31.869" v="194" actId="20577"/>
      <pc:docMkLst>
        <pc:docMk/>
      </pc:docMkLst>
      <pc:sldChg chg="modSp">
        <pc:chgData name="Tess Plooij" userId="S::31623@ma-web.nl::441b9b0a-f451-44b2-8ef1-49926635266a" providerId="AD" clId="Web-{DD0C3E8F-C9C6-4564-AA71-E1C85C79124A}" dt="2021-12-08T08:14:29.829" v="144" actId="20577"/>
        <pc:sldMkLst>
          <pc:docMk/>
          <pc:sldMk cId="3362905716" sldId="260"/>
        </pc:sldMkLst>
        <pc:spChg chg="mod">
          <ac:chgData name="Tess Plooij" userId="S::31623@ma-web.nl::441b9b0a-f451-44b2-8ef1-49926635266a" providerId="AD" clId="Web-{DD0C3E8F-C9C6-4564-AA71-E1C85C79124A}" dt="2021-12-08T08:14:29.829" v="144" actId="20577"/>
          <ac:spMkLst>
            <pc:docMk/>
            <pc:sldMk cId="3362905716" sldId="260"/>
            <ac:spMk id="3" creationId="{50F3B125-DA38-1141-9797-1C976D58885F}"/>
          </ac:spMkLst>
        </pc:spChg>
      </pc:sldChg>
      <pc:sldChg chg="modSp">
        <pc:chgData name="Tess Plooij" userId="S::31623@ma-web.nl::441b9b0a-f451-44b2-8ef1-49926635266a" providerId="AD" clId="Web-{DD0C3E8F-C9C6-4564-AA71-E1C85C79124A}" dt="2021-12-08T08:21:31.869" v="194" actId="20577"/>
        <pc:sldMkLst>
          <pc:docMk/>
          <pc:sldMk cId="375128209" sldId="261"/>
        </pc:sldMkLst>
        <pc:spChg chg="mod">
          <ac:chgData name="Tess Plooij" userId="S::31623@ma-web.nl::441b9b0a-f451-44b2-8ef1-49926635266a" providerId="AD" clId="Web-{DD0C3E8F-C9C6-4564-AA71-E1C85C79124A}" dt="2021-12-08T08:21:31.869" v="194" actId="20577"/>
          <ac:spMkLst>
            <pc:docMk/>
            <pc:sldMk cId="375128209" sldId="261"/>
            <ac:spMk id="3084" creationId="{A3083998-935B-46DE-ABCD-B01DA2C65829}"/>
          </ac:spMkLst>
        </pc:spChg>
      </pc:sldChg>
      <pc:sldChg chg="modSp">
        <pc:chgData name="Tess Plooij" userId="S::31623@ma-web.nl::441b9b0a-f451-44b2-8ef1-49926635266a" providerId="AD" clId="Web-{DD0C3E8F-C9C6-4564-AA71-E1C85C79124A}" dt="2021-12-08T08:17:09.176" v="192" actId="20577"/>
        <pc:sldMkLst>
          <pc:docMk/>
          <pc:sldMk cId="1108405064" sldId="262"/>
        </pc:sldMkLst>
        <pc:spChg chg="mod">
          <ac:chgData name="Tess Plooij" userId="S::31623@ma-web.nl::441b9b0a-f451-44b2-8ef1-49926635266a" providerId="AD" clId="Web-{DD0C3E8F-C9C6-4564-AA71-E1C85C79124A}" dt="2021-12-08T08:17:09.176" v="192" actId="20577"/>
          <ac:spMkLst>
            <pc:docMk/>
            <pc:sldMk cId="1108405064" sldId="262"/>
            <ac:spMk id="13" creationId="{E28967DC-6781-4899-BDC8-562972625EFF}"/>
          </ac:spMkLst>
        </pc:spChg>
      </pc:sldChg>
      <pc:sldChg chg="modSp">
        <pc:chgData name="Tess Plooij" userId="S::31623@ma-web.nl::441b9b0a-f451-44b2-8ef1-49926635266a" providerId="AD" clId="Web-{DD0C3E8F-C9C6-4564-AA71-E1C85C79124A}" dt="2021-12-08T08:13:23.484" v="129" actId="20577"/>
        <pc:sldMkLst>
          <pc:docMk/>
          <pc:sldMk cId="2398582990" sldId="266"/>
        </pc:sldMkLst>
        <pc:spChg chg="mod">
          <ac:chgData name="Tess Plooij" userId="S::31623@ma-web.nl::441b9b0a-f451-44b2-8ef1-49926635266a" providerId="AD" clId="Web-{DD0C3E8F-C9C6-4564-AA71-E1C85C79124A}" dt="2021-12-08T08:13:23.484" v="129" actId="20577"/>
          <ac:spMkLst>
            <pc:docMk/>
            <pc:sldMk cId="2398582990" sldId="266"/>
            <ac:spMk id="3" creationId="{FC49029A-1CAE-3E45-9886-EA97E56454E5}"/>
          </ac:spMkLst>
        </pc:spChg>
      </pc:sldChg>
    </pc:docChg>
  </pc:docChgLst>
  <pc:docChgLst>
    <pc:chgData name="Jonatan van Nieuwburg" userId="S::25436@ma-web.nl::ab798fe4-7e4a-482e-a8ef-e2e4d30f518f" providerId="AD" clId="Web-{3B3382D3-7B7D-44F9-BB22-0CD028A79ED8}"/>
    <pc:docChg chg="addSld modSld">
      <pc:chgData name="Jonatan van Nieuwburg" userId="S::25436@ma-web.nl::ab798fe4-7e4a-482e-a8ef-e2e4d30f518f" providerId="AD" clId="Web-{3B3382D3-7B7D-44F9-BB22-0CD028A79ED8}" dt="2021-12-08T08:58:58.649" v="74" actId="20577"/>
      <pc:docMkLst>
        <pc:docMk/>
      </pc:docMkLst>
      <pc:sldChg chg="modSp">
        <pc:chgData name="Jonatan van Nieuwburg" userId="S::25436@ma-web.nl::ab798fe4-7e4a-482e-a8ef-e2e4d30f518f" providerId="AD" clId="Web-{3B3382D3-7B7D-44F9-BB22-0CD028A79ED8}" dt="2021-12-08T08:43:41.552" v="18" actId="20577"/>
        <pc:sldMkLst>
          <pc:docMk/>
          <pc:sldMk cId="375128209" sldId="261"/>
        </pc:sldMkLst>
        <pc:spChg chg="mod">
          <ac:chgData name="Jonatan van Nieuwburg" userId="S::25436@ma-web.nl::ab798fe4-7e4a-482e-a8ef-e2e4d30f518f" providerId="AD" clId="Web-{3B3382D3-7B7D-44F9-BB22-0CD028A79ED8}" dt="2021-12-08T08:43:41.552" v="18" actId="20577"/>
          <ac:spMkLst>
            <pc:docMk/>
            <pc:sldMk cId="375128209" sldId="261"/>
            <ac:spMk id="3084" creationId="{A3083998-935B-46DE-ABCD-B01DA2C65829}"/>
          </ac:spMkLst>
        </pc:spChg>
      </pc:sldChg>
      <pc:sldChg chg="modSp">
        <pc:chgData name="Jonatan van Nieuwburg" userId="S::25436@ma-web.nl::ab798fe4-7e4a-482e-a8ef-e2e4d30f518f" providerId="AD" clId="Web-{3B3382D3-7B7D-44F9-BB22-0CD028A79ED8}" dt="2021-12-08T08:58:58.649" v="74" actId="20577"/>
        <pc:sldMkLst>
          <pc:docMk/>
          <pc:sldMk cId="2398582990" sldId="266"/>
        </pc:sldMkLst>
        <pc:spChg chg="mod">
          <ac:chgData name="Jonatan van Nieuwburg" userId="S::25436@ma-web.nl::ab798fe4-7e4a-482e-a8ef-e2e4d30f518f" providerId="AD" clId="Web-{3B3382D3-7B7D-44F9-BB22-0CD028A79ED8}" dt="2021-12-08T08:58:58.649" v="74" actId="20577"/>
          <ac:spMkLst>
            <pc:docMk/>
            <pc:sldMk cId="2398582990" sldId="266"/>
            <ac:spMk id="3" creationId="{FC49029A-1CAE-3E45-9886-EA97E56454E5}"/>
          </ac:spMkLst>
        </pc:spChg>
      </pc:sldChg>
      <pc:sldChg chg="modSp">
        <pc:chgData name="Jonatan van Nieuwburg" userId="S::25436@ma-web.nl::ab798fe4-7e4a-482e-a8ef-e2e4d30f518f" providerId="AD" clId="Web-{3B3382D3-7B7D-44F9-BB22-0CD028A79ED8}" dt="2021-12-08T08:58:18.851" v="69" actId="20577"/>
        <pc:sldMkLst>
          <pc:docMk/>
          <pc:sldMk cId="643573492" sldId="270"/>
        </pc:sldMkLst>
        <pc:spChg chg="mod">
          <ac:chgData name="Jonatan van Nieuwburg" userId="S::25436@ma-web.nl::ab798fe4-7e4a-482e-a8ef-e2e4d30f518f" providerId="AD" clId="Web-{3B3382D3-7B7D-44F9-BB22-0CD028A79ED8}" dt="2021-12-08T08:58:18.851" v="69" actId="20577"/>
          <ac:spMkLst>
            <pc:docMk/>
            <pc:sldMk cId="643573492" sldId="270"/>
            <ac:spMk id="2" creationId="{E603C97F-EF97-9E47-B93F-F4EF0EFA4E01}"/>
          </ac:spMkLst>
        </pc:spChg>
      </pc:sldChg>
      <pc:sldChg chg="addSp modSp">
        <pc:chgData name="Jonatan van Nieuwburg" userId="S::25436@ma-web.nl::ab798fe4-7e4a-482e-a8ef-e2e4d30f518f" providerId="AD" clId="Web-{3B3382D3-7B7D-44F9-BB22-0CD028A79ED8}" dt="2021-12-08T08:40:45.282" v="3" actId="1076"/>
        <pc:sldMkLst>
          <pc:docMk/>
          <pc:sldMk cId="2625816376" sldId="273"/>
        </pc:sldMkLst>
        <pc:picChg chg="add mod">
          <ac:chgData name="Jonatan van Nieuwburg" userId="S::25436@ma-web.nl::ab798fe4-7e4a-482e-a8ef-e2e4d30f518f" providerId="AD" clId="Web-{3B3382D3-7B7D-44F9-BB22-0CD028A79ED8}" dt="2021-12-08T08:40:45.282" v="3" actId="1076"/>
          <ac:picMkLst>
            <pc:docMk/>
            <pc:sldMk cId="2625816376" sldId="273"/>
            <ac:picMk id="4" creationId="{DD2920F7-1CEF-442F-8A66-A76E7DED352A}"/>
          </ac:picMkLst>
        </pc:picChg>
      </pc:sldChg>
      <pc:sldChg chg="addSp delSp modSp add replId">
        <pc:chgData name="Jonatan van Nieuwburg" userId="S::25436@ma-web.nl::ab798fe4-7e4a-482e-a8ef-e2e4d30f518f" providerId="AD" clId="Web-{3B3382D3-7B7D-44F9-BB22-0CD028A79ED8}" dt="2021-12-08T08:49:25.731" v="40" actId="1076"/>
        <pc:sldMkLst>
          <pc:docMk/>
          <pc:sldMk cId="2135465168" sldId="275"/>
        </pc:sldMkLst>
        <pc:spChg chg="mod">
          <ac:chgData name="Jonatan van Nieuwburg" userId="S::25436@ma-web.nl::ab798fe4-7e4a-482e-a8ef-e2e4d30f518f" providerId="AD" clId="Web-{3B3382D3-7B7D-44F9-BB22-0CD028A79ED8}" dt="2021-12-08T08:49:14.277" v="38" actId="1076"/>
          <ac:spMkLst>
            <pc:docMk/>
            <pc:sldMk cId="2135465168" sldId="275"/>
            <ac:spMk id="2" creationId="{C75B8604-209C-3749-B25A-F642ADED5162}"/>
          </ac:spMkLst>
        </pc:spChg>
        <pc:spChg chg="add del">
          <ac:chgData name="Jonatan van Nieuwburg" userId="S::25436@ma-web.nl::ab798fe4-7e4a-482e-a8ef-e2e4d30f518f" providerId="AD" clId="Web-{3B3382D3-7B7D-44F9-BB22-0CD028A79ED8}" dt="2021-12-08T08:44:53.303" v="31"/>
          <ac:spMkLst>
            <pc:docMk/>
            <pc:sldMk cId="2135465168" sldId="275"/>
            <ac:spMk id="3" creationId="{22BE2995-6024-4A65-81B1-BEFE5D3CE542}"/>
          </ac:spMkLst>
        </pc:spChg>
        <pc:spChg chg="mod">
          <ac:chgData name="Jonatan van Nieuwburg" userId="S::25436@ma-web.nl::ab798fe4-7e4a-482e-a8ef-e2e4d30f518f" providerId="AD" clId="Web-{3B3382D3-7B7D-44F9-BB22-0CD028A79ED8}" dt="2021-12-08T08:49:21.449" v="39" actId="1076"/>
          <ac:spMkLst>
            <pc:docMk/>
            <pc:sldMk cId="2135465168" sldId="275"/>
            <ac:spMk id="3084" creationId="{A3083998-935B-46DE-ABCD-B01DA2C65829}"/>
          </ac:spMkLst>
        </pc:spChg>
        <pc:picChg chg="add mod">
          <ac:chgData name="Jonatan van Nieuwburg" userId="S::25436@ma-web.nl::ab798fe4-7e4a-482e-a8ef-e2e4d30f518f" providerId="AD" clId="Web-{3B3382D3-7B7D-44F9-BB22-0CD028A79ED8}" dt="2021-12-08T08:49:25.731" v="40" actId="1076"/>
          <ac:picMkLst>
            <pc:docMk/>
            <pc:sldMk cId="2135465168" sldId="275"/>
            <ac:picMk id="4" creationId="{57B14402-F231-4B33-AF26-A467BE1782E9}"/>
          </ac:picMkLst>
        </pc:picChg>
        <pc:picChg chg="del">
          <ac:chgData name="Jonatan van Nieuwburg" userId="S::25436@ma-web.nl::ab798fe4-7e4a-482e-a8ef-e2e4d30f518f" providerId="AD" clId="Web-{3B3382D3-7B7D-44F9-BB22-0CD028A79ED8}" dt="2021-12-08T08:44:12.068" v="20"/>
          <ac:picMkLst>
            <pc:docMk/>
            <pc:sldMk cId="2135465168" sldId="275"/>
            <ac:picMk id="5" creationId="{A853D4E4-EED2-1642-B79C-6D3A7AC80F7B}"/>
          </ac:picMkLst>
        </pc:picChg>
        <pc:picChg chg="del">
          <ac:chgData name="Jonatan van Nieuwburg" userId="S::25436@ma-web.nl::ab798fe4-7e4a-482e-a8ef-e2e4d30f518f" providerId="AD" clId="Web-{3B3382D3-7B7D-44F9-BB22-0CD028A79ED8}" dt="2021-12-08T08:44:10.802" v="19"/>
          <ac:picMkLst>
            <pc:docMk/>
            <pc:sldMk cId="2135465168" sldId="275"/>
            <ac:picMk id="3074" creationId="{AB557B4B-DFDC-0240-B8F2-AA366A914F29}"/>
          </ac:picMkLst>
        </pc:picChg>
        <pc:picChg chg="del">
          <ac:chgData name="Jonatan van Nieuwburg" userId="S::25436@ma-web.nl::ab798fe4-7e4a-482e-a8ef-e2e4d30f518f" providerId="AD" clId="Web-{3B3382D3-7B7D-44F9-BB22-0CD028A79ED8}" dt="2021-12-08T08:44:15.037" v="22"/>
          <ac:picMkLst>
            <pc:docMk/>
            <pc:sldMk cId="2135465168" sldId="275"/>
            <ac:picMk id="3076" creationId="{1B37ABB1-8EC2-1E43-B9EE-24BF99F83956}"/>
          </ac:picMkLst>
        </pc:picChg>
        <pc:picChg chg="del">
          <ac:chgData name="Jonatan van Nieuwburg" userId="S::25436@ma-web.nl::ab798fe4-7e4a-482e-a8ef-e2e4d30f518f" providerId="AD" clId="Web-{3B3382D3-7B7D-44F9-BB22-0CD028A79ED8}" dt="2021-12-08T08:44:13.443" v="21"/>
          <ac:picMkLst>
            <pc:docMk/>
            <pc:sldMk cId="2135465168" sldId="275"/>
            <ac:picMk id="3078" creationId="{0A9A0DC8-8D87-9A49-A968-A81D559B7603}"/>
          </ac:picMkLst>
        </pc:picChg>
      </pc:sldChg>
      <pc:sldChg chg="modSp add replId">
        <pc:chgData name="Jonatan van Nieuwburg" userId="S::25436@ma-web.nl::ab798fe4-7e4a-482e-a8ef-e2e4d30f518f" providerId="AD" clId="Web-{3B3382D3-7B7D-44F9-BB22-0CD028A79ED8}" dt="2021-12-08T08:58:09.992" v="68" actId="20577"/>
        <pc:sldMkLst>
          <pc:docMk/>
          <pc:sldMk cId="412573598" sldId="277"/>
        </pc:sldMkLst>
        <pc:spChg chg="mod">
          <ac:chgData name="Jonatan van Nieuwburg" userId="S::25436@ma-web.nl::ab798fe4-7e4a-482e-a8ef-e2e4d30f518f" providerId="AD" clId="Web-{3B3382D3-7B7D-44F9-BB22-0CD028A79ED8}" dt="2021-12-08T08:57:30.538" v="60" actId="20577"/>
          <ac:spMkLst>
            <pc:docMk/>
            <pc:sldMk cId="412573598" sldId="277"/>
            <ac:spMk id="2" creationId="{E603C97F-EF97-9E47-B93F-F4EF0EFA4E01}"/>
          </ac:spMkLst>
        </pc:spChg>
        <pc:spChg chg="mod">
          <ac:chgData name="Jonatan van Nieuwburg" userId="S::25436@ma-web.nl::ab798fe4-7e4a-482e-a8ef-e2e4d30f518f" providerId="AD" clId="Web-{3B3382D3-7B7D-44F9-BB22-0CD028A79ED8}" dt="2021-12-08T08:58:09.992" v="68" actId="20577"/>
          <ac:spMkLst>
            <pc:docMk/>
            <pc:sldMk cId="412573598" sldId="277"/>
            <ac:spMk id="3" creationId="{FC49029A-1CAE-3E45-9886-EA97E56454E5}"/>
          </ac:spMkLst>
        </pc:spChg>
      </pc:sldChg>
    </pc:docChg>
  </pc:docChgLst>
  <pc:docChgLst>
    <pc:chgData name="Shi Hua Liu" userId="S::31684@ma-web.nl::d9b3ba21-7184-48aa-a5fb-dbe2c1c1cc8d" providerId="AD" clId="Web-{64EF497A-1772-44E1-A4FA-0136965AD8D8}"/>
    <pc:docChg chg="addSld modSld">
      <pc:chgData name="Shi Hua Liu" userId="S::31684@ma-web.nl::d9b3ba21-7184-48aa-a5fb-dbe2c1c1cc8d" providerId="AD" clId="Web-{64EF497A-1772-44E1-A4FA-0136965AD8D8}" dt="2021-12-07T19:56:15.401" v="7"/>
      <pc:docMkLst>
        <pc:docMk/>
      </pc:docMkLst>
      <pc:sldChg chg="addSp delSp modSp">
        <pc:chgData name="Shi Hua Liu" userId="S::31684@ma-web.nl::d9b3ba21-7184-48aa-a5fb-dbe2c1c1cc8d" providerId="AD" clId="Web-{64EF497A-1772-44E1-A4FA-0136965AD8D8}" dt="2021-12-07T19:56:15.401" v="7"/>
        <pc:sldMkLst>
          <pc:docMk/>
          <pc:sldMk cId="4267351383" sldId="259"/>
        </pc:sldMkLst>
        <pc:spChg chg="add del mod">
          <ac:chgData name="Shi Hua Liu" userId="S::31684@ma-web.nl::d9b3ba21-7184-48aa-a5fb-dbe2c1c1cc8d" providerId="AD" clId="Web-{64EF497A-1772-44E1-A4FA-0136965AD8D8}" dt="2021-12-07T19:56:15.401" v="7"/>
          <ac:spMkLst>
            <pc:docMk/>
            <pc:sldMk cId="4267351383" sldId="259"/>
            <ac:spMk id="3" creationId="{83E78314-AFBD-42EB-A407-E43FD3BB9D2F}"/>
          </ac:spMkLst>
        </pc:spChg>
        <pc:spChg chg="add del">
          <ac:chgData name="Shi Hua Liu" userId="S::31684@ma-web.nl::d9b3ba21-7184-48aa-a5fb-dbe2c1c1cc8d" providerId="AD" clId="Web-{64EF497A-1772-44E1-A4FA-0136965AD8D8}" dt="2021-12-07T19:56:12.589" v="5"/>
          <ac:spMkLst>
            <pc:docMk/>
            <pc:sldMk cId="4267351383" sldId="259"/>
            <ac:spMk id="4" creationId="{E1F98F75-AD31-4638-9BDC-01D567CAAA0B}"/>
          </ac:spMkLst>
        </pc:spChg>
        <pc:spChg chg="add del">
          <ac:chgData name="Shi Hua Liu" userId="S::31684@ma-web.nl::d9b3ba21-7184-48aa-a5fb-dbe2c1c1cc8d" providerId="AD" clId="Web-{64EF497A-1772-44E1-A4FA-0136965AD8D8}" dt="2021-12-07T19:56:12.151" v="4"/>
          <ac:spMkLst>
            <pc:docMk/>
            <pc:sldMk cId="4267351383" sldId="259"/>
            <ac:spMk id="5" creationId="{A6516742-AE6B-4215-8E02-58B127B9588D}"/>
          </ac:spMkLst>
        </pc:spChg>
      </pc:sldChg>
      <pc:sldChg chg="new">
        <pc:chgData name="Shi Hua Liu" userId="S::31684@ma-web.nl::d9b3ba21-7184-48aa-a5fb-dbe2c1c1cc8d" providerId="AD" clId="Web-{64EF497A-1772-44E1-A4FA-0136965AD8D8}" dt="2021-12-07T19:55:57.463" v="0"/>
        <pc:sldMkLst>
          <pc:docMk/>
          <pc:sldMk cId="522364848" sldId="263"/>
        </pc:sldMkLst>
      </pc:sldChg>
    </pc:docChg>
  </pc:docChgLst>
  <pc:docChgLst>
    <pc:chgData name="Shi Hua Liu" userId="S::31684@ma-web.nl::d9b3ba21-7184-48aa-a5fb-dbe2c1c1cc8d" providerId="AD" clId="Web-{36CED925-181F-4DC4-8A53-361D82061389}"/>
    <pc:docChg chg="modSld">
      <pc:chgData name="Shi Hua Liu" userId="S::31684@ma-web.nl::d9b3ba21-7184-48aa-a5fb-dbe2c1c1cc8d" providerId="AD" clId="Web-{36CED925-181F-4DC4-8A53-361D82061389}" dt="2021-12-07T20:57:27.857" v="84" actId="1076"/>
      <pc:docMkLst>
        <pc:docMk/>
      </pc:docMkLst>
      <pc:sldChg chg="addSp modSp">
        <pc:chgData name="Shi Hua Liu" userId="S::31684@ma-web.nl::d9b3ba21-7184-48aa-a5fb-dbe2c1c1cc8d" providerId="AD" clId="Web-{36CED925-181F-4DC4-8A53-361D82061389}" dt="2021-12-07T20:54:48.229" v="35" actId="1076"/>
        <pc:sldMkLst>
          <pc:docMk/>
          <pc:sldMk cId="522364848" sldId="263"/>
        </pc:sldMkLst>
        <pc:spChg chg="add mod">
          <ac:chgData name="Shi Hua Liu" userId="S::31684@ma-web.nl::d9b3ba21-7184-48aa-a5fb-dbe2c1c1cc8d" providerId="AD" clId="Web-{36CED925-181F-4DC4-8A53-361D82061389}" dt="2021-12-07T20:54:48.229" v="35" actId="1076"/>
          <ac:spMkLst>
            <pc:docMk/>
            <pc:sldMk cId="522364848" sldId="263"/>
            <ac:spMk id="3" creationId="{ECA304F8-1ED7-4A3E-AC6A-996DF9A74885}"/>
          </ac:spMkLst>
        </pc:spChg>
        <pc:picChg chg="mod">
          <ac:chgData name="Shi Hua Liu" userId="S::31684@ma-web.nl::d9b3ba21-7184-48aa-a5fb-dbe2c1c1cc8d" providerId="AD" clId="Web-{36CED925-181F-4DC4-8A53-361D82061389}" dt="2021-12-07T20:54:02.243" v="1" actId="14100"/>
          <ac:picMkLst>
            <pc:docMk/>
            <pc:sldMk cId="522364848" sldId="263"/>
            <ac:picMk id="4" creationId="{BEBDB71D-F7F8-42AB-A543-048EED00F141}"/>
          </ac:picMkLst>
        </pc:picChg>
        <pc:picChg chg="mod">
          <ac:chgData name="Shi Hua Liu" userId="S::31684@ma-web.nl::d9b3ba21-7184-48aa-a5fb-dbe2c1c1cc8d" providerId="AD" clId="Web-{36CED925-181F-4DC4-8A53-361D82061389}" dt="2021-12-07T20:54:04.009" v="2" actId="1076"/>
          <ac:picMkLst>
            <pc:docMk/>
            <pc:sldMk cId="522364848" sldId="263"/>
            <ac:picMk id="5" creationId="{16F0B318-0FFD-48B5-BEA9-7AE449CB35A4}"/>
          </ac:picMkLst>
        </pc:picChg>
      </pc:sldChg>
      <pc:sldChg chg="addSp modSp">
        <pc:chgData name="Shi Hua Liu" userId="S::31684@ma-web.nl::d9b3ba21-7184-48aa-a5fb-dbe2c1c1cc8d" providerId="AD" clId="Web-{36CED925-181F-4DC4-8A53-361D82061389}" dt="2021-12-07T20:57:27.857" v="84" actId="1076"/>
        <pc:sldMkLst>
          <pc:docMk/>
          <pc:sldMk cId="482263459" sldId="264"/>
        </pc:sldMkLst>
        <pc:spChg chg="add mod">
          <ac:chgData name="Shi Hua Liu" userId="S::31684@ma-web.nl::d9b3ba21-7184-48aa-a5fb-dbe2c1c1cc8d" providerId="AD" clId="Web-{36CED925-181F-4DC4-8A53-361D82061389}" dt="2021-12-07T20:56:53.184" v="61" actId="20577"/>
          <ac:spMkLst>
            <pc:docMk/>
            <pc:sldMk cId="482263459" sldId="264"/>
            <ac:spMk id="3" creationId="{9D521B25-126D-4FBE-92BF-7999D6D8AEFA}"/>
          </ac:spMkLst>
        </pc:spChg>
        <pc:spChg chg="mod">
          <ac:chgData name="Shi Hua Liu" userId="S::31684@ma-web.nl::d9b3ba21-7184-48aa-a5fb-dbe2c1c1cc8d" providerId="AD" clId="Web-{36CED925-181F-4DC4-8A53-361D82061389}" dt="2021-12-07T20:57:27.857" v="84" actId="1076"/>
          <ac:spMkLst>
            <pc:docMk/>
            <pc:sldMk cId="482263459" sldId="264"/>
            <ac:spMk id="6" creationId="{0510C1B5-5BEE-498A-98F8-A70CE2D0C969}"/>
          </ac:spMkLst>
        </pc:spChg>
      </pc:sldChg>
    </pc:docChg>
  </pc:docChgLst>
  <pc:docChgLst>
    <pc:chgData name="Shi Hua Liu" userId="S::31684@ma-web.nl::d9b3ba21-7184-48aa-a5fb-dbe2c1c1cc8d" providerId="AD" clId="Web-{3FE2C4BC-8F5F-4E18-AB48-9BB2482C18E8}"/>
    <pc:docChg chg="addSld delSld">
      <pc:chgData name="Shi Hua Liu" userId="S::31684@ma-web.nl::d9b3ba21-7184-48aa-a5fb-dbe2c1c1cc8d" providerId="AD" clId="Web-{3FE2C4BC-8F5F-4E18-AB48-9BB2482C18E8}" dt="2021-12-07T18:32:41.398" v="1"/>
      <pc:docMkLst>
        <pc:docMk/>
      </pc:docMkLst>
      <pc:sldChg chg="new del">
        <pc:chgData name="Shi Hua Liu" userId="S::31684@ma-web.nl::d9b3ba21-7184-48aa-a5fb-dbe2c1c1cc8d" providerId="AD" clId="Web-{3FE2C4BC-8F5F-4E18-AB48-9BB2482C18E8}" dt="2021-12-07T18:32:41.398" v="1"/>
        <pc:sldMkLst>
          <pc:docMk/>
          <pc:sldMk cId="2244302034" sldId="263"/>
        </pc:sldMkLst>
      </pc:sldChg>
    </pc:docChg>
  </pc:docChgLst>
  <pc:docChgLst>
    <pc:chgData name="Tess Plooij" userId="S::31623@ma-web.nl::441b9b0a-f451-44b2-8ef1-49926635266a" providerId="AD" clId="Web-{0AED7E4E-1214-4AFE-AF63-C1F5F6C99695}"/>
    <pc:docChg chg="modSld">
      <pc:chgData name="Tess Plooij" userId="S::31623@ma-web.nl::441b9b0a-f451-44b2-8ef1-49926635266a" providerId="AD" clId="Web-{0AED7E4E-1214-4AFE-AF63-C1F5F6C99695}" dt="2021-12-08T08:59:11.162" v="3" actId="20577"/>
      <pc:docMkLst>
        <pc:docMk/>
      </pc:docMkLst>
      <pc:sldChg chg="modSp">
        <pc:chgData name="Tess Plooij" userId="S::31623@ma-web.nl::441b9b0a-f451-44b2-8ef1-49926635266a" providerId="AD" clId="Web-{0AED7E4E-1214-4AFE-AF63-C1F5F6C99695}" dt="2021-12-08T08:59:11.162" v="3" actId="20577"/>
        <pc:sldMkLst>
          <pc:docMk/>
          <pc:sldMk cId="2398582990" sldId="266"/>
        </pc:sldMkLst>
        <pc:spChg chg="mod">
          <ac:chgData name="Tess Plooij" userId="S::31623@ma-web.nl::441b9b0a-f451-44b2-8ef1-49926635266a" providerId="AD" clId="Web-{0AED7E4E-1214-4AFE-AF63-C1F5F6C99695}" dt="2021-12-08T08:59:11.162" v="3" actId="20577"/>
          <ac:spMkLst>
            <pc:docMk/>
            <pc:sldMk cId="2398582990" sldId="266"/>
            <ac:spMk id="3" creationId="{FC49029A-1CAE-3E45-9886-EA97E56454E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8D8E-5ED0-9D43-98B1-97D1A08959C0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77FE7-8825-CC42-BF46-CFD763E62A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77FE7-8825-CC42-BF46-CFD763E62AD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299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77FE7-8825-CC42-BF46-CFD763E62AD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342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77FE7-8825-CC42-BF46-CFD763E62AD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692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77FE7-8825-CC42-BF46-CFD763E62AD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29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7C793-31E4-3046-B0A3-F4095CD4C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CF622F4-B1AA-9444-914D-E36DB8D8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A24168-71E9-C34F-8E05-2034CB8B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3F567F-1037-7F43-8C64-42AA10E5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21BF8-A000-E749-8C6A-D7A87184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91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E8D67-C742-0F44-9E0C-A6820203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F87F955-3CD2-F14B-B232-BAB51639B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8F4B1B-3DFB-9B45-BEE1-8690E969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CA7FE0-704A-ED45-9767-5B36C6BB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07C978-B66D-1F43-87BB-6DD7BB10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16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D6C9A9F-9E13-DC4C-A4C7-EE5F0C86F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B3120FB-A9C2-1C4C-B1D2-A913FA5B2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623CD9-6103-404E-9BCF-50A8B4FA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550950-A780-1F4C-A0DC-8F9397F9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59761D-DBF7-2D41-B403-B544D5DA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52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AFCC5-4C55-E842-B167-7AFD739A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9B9DF-ED48-E145-9204-1A0C9E60C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CF1F03-727F-1049-833A-3C7824D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355F79-1011-B543-A781-1EB8F099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803DDC-05C4-BE4C-9996-3B6FD774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94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1A272-C38E-A847-A855-3771492C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52D9CC-BD11-BC41-80E1-EDB6FD87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7BDA63-EF51-B94E-87C9-0B8CE0BE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FA4AFD-DF82-AD49-B182-D911EC1E2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E0376E-D97C-5445-905D-ABAAA19E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983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9F7B6-39BD-E04B-8B90-6F2F5673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63F9E8-0803-0C4D-9123-9E676CCA9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81086C8-BF07-694F-A114-2776AC1FB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E3CF8E-1A47-E645-919C-CD33F48B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F755997-B8B4-574F-A2C5-71CD99D7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1BF7711-B409-EF45-969D-7F10BBC6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7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F135-0A0A-5D44-85E8-2B29B1D7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75BBD8-31D3-644E-A002-FAA457702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130A9BA-D81B-B246-B37F-C175F295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5F114FF-3B16-894B-894B-8D22220FF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22FBB71-84EA-1941-ADF5-4C5F4FAD5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1245868-843D-6849-A013-66DA9D5F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2CA70B6-DF52-2446-AC52-A50D39B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BE4D86D-53C5-9344-9A91-01511C05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33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B1CC8-47F1-354C-8B00-ABA069A4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765037-851C-8C41-B0AC-C50FA625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C5D95C-56C8-A946-A18A-6A847204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EAEA2F-DB60-A74F-9109-BA701276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758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3EA37E-21F6-7D46-A8F6-782248492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D0383B-29A1-564D-A197-BEEEF2F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55743F-BA2F-8D49-BB42-D24DFD14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632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0DC3D-9709-CE4A-ABEA-8F42E58E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67A5A5-1871-6947-B006-67074615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D9F66B-4516-2E46-BE00-AEB2F9F4C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2FE589-1DF3-CD41-98AD-3CB0FEC6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6E3905-E18B-3E4F-83A4-8FDC7622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859196-555B-B544-9F68-FF134792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02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B49C9-686E-044A-BB77-49E50993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7D169A4-40AF-7D4B-B752-0569AC486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8E5A13-3599-F540-9311-902978A6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EB6C0A-568D-CE40-9D5A-8715D0BA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917C43-96E5-4B41-A405-4581058D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9E5F7C9-41A5-C04A-9D43-66C281C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75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ABFC734-AC3A-E14B-8101-1831E4DE4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A7D769F-C6B1-9C4E-ACFB-8DBBB071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E32FB8-5E91-CF43-B547-71AE46C4E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F722-F00C-4042-9CE9-69E85A20C7BC}" type="datetimeFigureOut">
              <a:rPr lang="nl-NL" smtClean="0"/>
              <a:t>26-1-2022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1EFEC2-4317-CA42-A3B2-4C82D0DB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75E2E3-B9CD-8B43-B164-A99467F47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B760D-78F4-2746-9AAF-110AA0937B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01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cument_CF00299D_CF00299D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Excel-werkblad_D2151FBC_D2151FBC.xlsx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licht, verlicht, donker, kaars&#10;&#10;Automatisch gegenereerde beschrijving">
            <a:extLst>
              <a:ext uri="{FF2B5EF4-FFF2-40B4-BE49-F238E27FC236}">
                <a16:creationId xmlns:a16="http://schemas.microsoft.com/office/drawing/2014/main" id="{B310BAB1-24A6-F546-8886-63C7BF9B0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" t="5022" r="-39" b="20703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D64315-F0CE-F746-BCC2-CC73B5050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467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1026" name="Picture 2" descr="Tim Walker - artist, news &amp;amp; exhibitions - photography-now.com">
            <a:extLst>
              <a:ext uri="{FF2B5EF4-FFF2-40B4-BE49-F238E27FC236}">
                <a16:creationId xmlns:a16="http://schemas.microsoft.com/office/drawing/2014/main" id="{45D247E7-0F7B-B449-9A3B-FF4B50F74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9" r="-1" b="34045"/>
          <a:stretch/>
        </p:blipFill>
        <p:spPr bwMode="auto"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FAC96A-32AE-BC44-AF6C-8C0D509D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3996130"/>
            <a:ext cx="5505814" cy="1576910"/>
          </a:xfrm>
        </p:spPr>
        <p:txBody>
          <a:bodyPr anchor="b">
            <a:normAutofit/>
          </a:bodyPr>
          <a:lstStyle/>
          <a:p>
            <a:pPr algn="l"/>
            <a:r>
              <a:rPr lang="nl-NL" sz="4400"/>
              <a:t>De radicale kunstspeeltuin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E6933A0-8724-D843-AFE4-3835268AD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5638800"/>
            <a:ext cx="5505814" cy="64678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NL"/>
              <a:t>Team </a:t>
            </a:r>
            <a:r>
              <a:rPr lang="nl-NL" err="1"/>
              <a:t>Mute</a:t>
            </a:r>
            <a:r>
              <a:rPr lang="nl-NL"/>
              <a:t>: Michelle, Jonatan, </a:t>
            </a:r>
            <a:r>
              <a:rPr lang="nl-NL" err="1"/>
              <a:t>Shi</a:t>
            </a:r>
            <a:r>
              <a:rPr lang="nl-NL"/>
              <a:t> Hua, </a:t>
            </a:r>
            <a:r>
              <a:rPr lang="nl-NL" err="1"/>
              <a:t>Ceren</a:t>
            </a:r>
            <a:r>
              <a:rPr lang="nl-NL"/>
              <a:t>, Danny &amp; Tess</a:t>
            </a:r>
          </a:p>
        </p:txBody>
      </p:sp>
    </p:spTree>
    <p:extLst>
      <p:ext uri="{BB962C8B-B14F-4D97-AF65-F5344CB8AC3E}">
        <p14:creationId xmlns:p14="http://schemas.microsoft.com/office/powerpoint/2010/main" val="3993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 err="1"/>
              <a:t>Enquete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568238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 dirty="0">
                <a:ea typeface="+mn-lt"/>
                <a:cs typeface="+mn-lt"/>
              </a:rPr>
              <a:t>Wat vinden studenten van zijn kunst?</a:t>
            </a:r>
          </a:p>
          <a:p>
            <a:r>
              <a:rPr lang="nl-NL" sz="1800" dirty="0">
                <a:cs typeface="Calibri"/>
              </a:rPr>
              <a:t>Mode foto scoorde het hoogste.</a:t>
            </a:r>
          </a:p>
          <a:p>
            <a:r>
              <a:rPr lang="nl-NL" sz="1800" dirty="0">
                <a:cs typeface="Calibri"/>
              </a:rPr>
              <a:t>Naakt foto scoorde het laagste</a:t>
            </a:r>
          </a:p>
          <a:p>
            <a:endParaRPr lang="nl-NL" sz="1800">
              <a:cs typeface="Calibri"/>
            </a:endParaRPr>
          </a:p>
        </p:txBody>
      </p:sp>
      <p:pic>
        <p:nvPicPr>
          <p:cNvPr id="5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C7FA7CE1-B19C-427B-80FB-F2F619B3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43" y="3727305"/>
            <a:ext cx="6561056" cy="2655637"/>
          </a:xfrm>
          <a:prstGeom prst="rect">
            <a:avLst/>
          </a:prstGeom>
        </p:spPr>
      </p:pic>
      <p:pic>
        <p:nvPicPr>
          <p:cNvPr id="4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DD2920F7-1CEF-442F-8A66-A76E7DED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35" y="1304271"/>
            <a:ext cx="3888981" cy="50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1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3FCDA63-538C-4FB3-911D-7DF75B599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5B8604-209C-3749-B25A-F642ADED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029234"/>
            <a:ext cx="6864412" cy="8458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err="1">
                <a:latin typeface="+mj-lt"/>
                <a:ea typeface="+mj-ea"/>
                <a:cs typeface="+mj-cs"/>
              </a:rPr>
              <a:t>Ons</a:t>
            </a:r>
            <a:r>
              <a:rPr lang="en-US" kern="1200">
                <a:latin typeface="+mj-lt"/>
                <a:ea typeface="+mj-ea"/>
                <a:cs typeface="+mj-cs"/>
              </a:rPr>
              <a:t> idee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853D4E4-EED2-1642-B79C-6D3A7AC80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5" r="15139" b="-1"/>
          <a:stretch/>
        </p:blipFill>
        <p:spPr>
          <a:xfrm>
            <a:off x="5281" y="2337694"/>
            <a:ext cx="3287702" cy="3883878"/>
          </a:xfrm>
          <a:prstGeom prst="rect">
            <a:avLst/>
          </a:prstGeom>
        </p:spPr>
      </p:pic>
      <p:pic>
        <p:nvPicPr>
          <p:cNvPr id="3078" name="Picture 6" descr="Expo: Modefotograaf Tim Walker nodigt je uit in zijn universum - Mode -  Knack Weekend">
            <a:extLst>
              <a:ext uri="{FF2B5EF4-FFF2-40B4-BE49-F238E27FC236}">
                <a16:creationId xmlns:a16="http://schemas.microsoft.com/office/drawing/2014/main" id="{0A9A0DC8-8D87-9A49-A968-A81D559B7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 t="6533" b="31158"/>
          <a:stretch/>
        </p:blipFill>
        <p:spPr bwMode="auto">
          <a:xfrm>
            <a:off x="1890268" y="92357"/>
            <a:ext cx="2264621" cy="184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lkom in de foto&amp;#39;s van Tim Walker - De Standaard Mobile">
            <a:extLst>
              <a:ext uri="{FF2B5EF4-FFF2-40B4-BE49-F238E27FC236}">
                <a16:creationId xmlns:a16="http://schemas.microsoft.com/office/drawing/2014/main" id="{AB557B4B-DFDC-0240-B8F2-AA366A914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4" r="-3" b="18871"/>
          <a:stretch/>
        </p:blipFill>
        <p:spPr bwMode="auto">
          <a:xfrm>
            <a:off x="6148316" y="1421095"/>
            <a:ext cx="1746914" cy="18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Content Placeholder 3081">
            <a:extLst>
              <a:ext uri="{FF2B5EF4-FFF2-40B4-BE49-F238E27FC236}">
                <a16:creationId xmlns:a16="http://schemas.microsoft.com/office/drawing/2014/main" id="{A3083998-935B-46DE-ABCD-B01DA2C65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916184"/>
            <a:ext cx="6864411" cy="166264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NL" sz="2000">
                <a:cs typeface="Calibri"/>
              </a:rPr>
              <a:t>2 varianten</a:t>
            </a:r>
            <a:endParaRPr lang="nl-NL" sz="2000"/>
          </a:p>
          <a:p>
            <a:r>
              <a:rPr lang="nl-NL" sz="2000"/>
              <a:t>Gouden ei</a:t>
            </a:r>
            <a:endParaRPr lang="nl-NL" sz="2000">
              <a:cs typeface="Calibri"/>
            </a:endParaRPr>
          </a:p>
          <a:p>
            <a:r>
              <a:rPr lang="nl-NL" sz="2000">
                <a:cs typeface="Calibri"/>
              </a:rPr>
              <a:t>Sprookjes wereld </a:t>
            </a:r>
          </a:p>
          <a:p>
            <a:r>
              <a:rPr lang="nl-NL" sz="2000">
                <a:cs typeface="Calibri"/>
              </a:rPr>
              <a:t>Interactie licht en geluid</a:t>
            </a:r>
          </a:p>
          <a:p>
            <a:r>
              <a:rPr lang="nl-NL" sz="2000">
                <a:cs typeface="Calibri"/>
              </a:rPr>
              <a:t>projectie</a:t>
            </a:r>
          </a:p>
          <a:p>
            <a:endParaRPr lang="en-US" sz="2000"/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9C77667A-ECEB-4D1B-90C8-D1CB64C9C0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45" t="8824" r="32191" b="17246"/>
          <a:stretch/>
        </p:blipFill>
        <p:spPr>
          <a:xfrm>
            <a:off x="10069524" y="41020"/>
            <a:ext cx="1680014" cy="32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licht, verlicht, donker, kaars&#10;&#10;Automatisch gegenereerde beschrijving">
            <a:extLst>
              <a:ext uri="{FF2B5EF4-FFF2-40B4-BE49-F238E27FC236}">
                <a16:creationId xmlns:a16="http://schemas.microsoft.com/office/drawing/2014/main" id="{B2D3032D-586D-0A4F-BA6A-F603C8CA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1" r="2275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5" name="Tijdelijke aanduiding voor inhoud 4" descr="Afbeelding met binnen&#10;&#10;Automatisch gegenereerde beschrijving">
            <a:extLst>
              <a:ext uri="{FF2B5EF4-FFF2-40B4-BE49-F238E27FC236}">
                <a16:creationId xmlns:a16="http://schemas.microsoft.com/office/drawing/2014/main" id="{C261D7A0-840D-0045-B5B9-605583C47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5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Afbeelding 8" descr="Afbeelding met binnen&#10;&#10;Automatisch gegenereerde beschrijving">
            <a:extLst>
              <a:ext uri="{FF2B5EF4-FFF2-40B4-BE49-F238E27FC236}">
                <a16:creationId xmlns:a16="http://schemas.microsoft.com/office/drawing/2014/main" id="{E249DE73-ACB2-E34F-B067-B0360D83F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19" r="2" b="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1DFD56-F04B-8C43-93E1-B9FB68C9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nl-NL" sz="2800"/>
              <a:t>Maquette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8967DC-6781-4899-BDC8-56297262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26" y="2258568"/>
            <a:ext cx="2924010" cy="3922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700">
                <a:cs typeface="Calibri"/>
              </a:rPr>
              <a:t>Gouden ei </a:t>
            </a:r>
          </a:p>
          <a:p>
            <a:r>
              <a:rPr lang="nl-NL" sz="1700">
                <a:cs typeface="Calibri"/>
              </a:rPr>
              <a:t>Lichtgevende wolken</a:t>
            </a:r>
          </a:p>
          <a:p>
            <a:r>
              <a:rPr lang="nl-NL" sz="1700">
                <a:cs typeface="Calibri"/>
              </a:rPr>
              <a:t>Sprookjeswereld</a:t>
            </a:r>
          </a:p>
          <a:p>
            <a:r>
              <a:rPr lang="nl-NL" sz="1700">
                <a:cs typeface="Calibri"/>
              </a:rPr>
              <a:t>Tuintje</a:t>
            </a:r>
          </a:p>
          <a:p>
            <a:r>
              <a:rPr lang="nl-NL" sz="1700">
                <a:cs typeface="Calibri"/>
              </a:rPr>
              <a:t>Verschillende perspectieven </a:t>
            </a:r>
          </a:p>
          <a:p>
            <a:endParaRPr lang="nl-NL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40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410C0-A72D-4862-A02A-74EA2289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52" y="291383"/>
            <a:ext cx="10515600" cy="1325563"/>
          </a:xfrm>
        </p:spPr>
        <p:txBody>
          <a:bodyPr/>
          <a:lstStyle/>
          <a:p>
            <a:r>
              <a:rPr lang="nl-NL" err="1">
                <a:cs typeface="Calibri Light"/>
              </a:rPr>
              <a:t>Constructie-Materiaal</a:t>
            </a:r>
            <a:r>
              <a:rPr lang="nl-NL">
                <a:cs typeface="Calibri Light"/>
              </a:rPr>
              <a:t> </a:t>
            </a:r>
            <a:endParaRPr lang="nl-NL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F7A6F79F-7B91-4E0F-8BA2-F8625A9D8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005657" y="-334131"/>
            <a:ext cx="5221048" cy="7030121"/>
          </a:xfrm>
        </p:spPr>
      </p:pic>
    </p:spTree>
    <p:extLst>
      <p:ext uri="{BB962C8B-B14F-4D97-AF65-F5344CB8AC3E}">
        <p14:creationId xmlns:p14="http://schemas.microsoft.com/office/powerpoint/2010/main" val="28647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7F1E7-C63B-014A-860D-EDE4A8F5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Materialen- en prijzenlijst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6F0F78-6529-2848-BF94-AA77B46F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995087-86FB-C94E-9BAE-D39893E1D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337561"/>
              </p:ext>
            </p:extLst>
          </p:nvPr>
        </p:nvGraphicFramePr>
        <p:xfrm>
          <a:off x="525379" y="1588169"/>
          <a:ext cx="3708582" cy="549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Document" r:id="rId3" imgW="5765800" imgH="8547100" progId="Word.Document.12">
                  <p:embed/>
                </p:oleObj>
              </mc:Choice>
              <mc:Fallback>
                <p:oleObj name="Document" r:id="rId3" imgW="5765800" imgH="854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379" y="1588169"/>
                        <a:ext cx="3708582" cy="549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993960-CC73-D342-9362-75AF274CD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459511"/>
              </p:ext>
            </p:extLst>
          </p:nvPr>
        </p:nvGraphicFramePr>
        <p:xfrm>
          <a:off x="4546783" y="2005253"/>
          <a:ext cx="6936690" cy="421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Werkblad" r:id="rId5" imgW="7467600" imgH="4533900" progId="Excel.Sheet.12">
                  <p:embed/>
                </p:oleObj>
              </mc:Choice>
              <mc:Fallback>
                <p:oleObj name="Werkblad" r:id="rId5" imgW="7467600" imgH="453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46783" y="2005253"/>
                        <a:ext cx="6936690" cy="4211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74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3FCDA63-538C-4FB3-911D-7DF75B599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5B8604-209C-3749-B25A-F642ADED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061" y="4068512"/>
            <a:ext cx="5718631" cy="8458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Marketing </a:t>
            </a:r>
            <a:r>
              <a:rPr lang="en-US" dirty="0" err="1"/>
              <a:t>campagne</a:t>
            </a:r>
            <a:endParaRPr lang="en-US" dirty="0" err="1">
              <a:ea typeface="+mj-ea"/>
              <a:cs typeface="+mj-cs"/>
            </a:endParaRPr>
          </a:p>
        </p:txBody>
      </p:sp>
      <p:sp>
        <p:nvSpPr>
          <p:cNvPr id="3084" name="Content Placeholder 3081">
            <a:extLst>
              <a:ext uri="{FF2B5EF4-FFF2-40B4-BE49-F238E27FC236}">
                <a16:creationId xmlns:a16="http://schemas.microsoft.com/office/drawing/2014/main" id="{A3083998-935B-46DE-ABCD-B01DA2C65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274" y="4916184"/>
            <a:ext cx="3460441" cy="1440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000" dirty="0"/>
              <a:t>Schetsboek</a:t>
            </a:r>
            <a:endParaRPr lang="nl-NL" sz="2000" dirty="0">
              <a:cs typeface="Calibri"/>
            </a:endParaRPr>
          </a:p>
        </p:txBody>
      </p:sp>
      <p:pic>
        <p:nvPicPr>
          <p:cNvPr id="4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7B14402-F231-4B33-AF26-A467BE178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" r="4736"/>
          <a:stretch/>
        </p:blipFill>
        <p:spPr>
          <a:xfrm>
            <a:off x="130036" y="3639948"/>
            <a:ext cx="3244357" cy="24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855C0-45AC-6343-AF47-D2941DE8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nl-NL" sz="3600" dirty="0"/>
              <a:t>Inspiratie ei</a:t>
            </a:r>
          </a:p>
        </p:txBody>
      </p:sp>
      <p:pic>
        <p:nvPicPr>
          <p:cNvPr id="1036" name="Picture 12" descr="Tim Walker fashion editorial inspired by eggs THE FASHION PROPELLANT  Illustrated blog on avantgarde fashion design, graduate … | Tim walker,  Fotografia, Fotógrafos">
            <a:extLst>
              <a:ext uri="{FF2B5EF4-FFF2-40B4-BE49-F238E27FC236}">
                <a16:creationId xmlns:a16="http://schemas.microsoft.com/office/drawing/2014/main" id="{14365331-98C6-9D4E-A03C-09147766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6520" y="375320"/>
            <a:ext cx="2730141" cy="384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Ad Campaign. Mulberry AW11 By Tim Walker">
            <a:extLst>
              <a:ext uri="{FF2B5EF4-FFF2-40B4-BE49-F238E27FC236}">
                <a16:creationId xmlns:a16="http://schemas.microsoft.com/office/drawing/2014/main" id="{4C084021-5162-D249-9CE1-6A7A27C0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503" y="375320"/>
            <a:ext cx="2560018" cy="16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Tim Walker: The Fashion Photographer Who Makes Magic">
            <a:extLst>
              <a:ext uri="{FF2B5EF4-FFF2-40B4-BE49-F238E27FC236}">
                <a16:creationId xmlns:a16="http://schemas.microsoft.com/office/drawing/2014/main" id="{7FAD40A5-D012-3A45-B953-8EE9A871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77" y="4911833"/>
            <a:ext cx="2169316" cy="14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ctoria and Albert Museum | Frieze">
            <a:extLst>
              <a:ext uri="{FF2B5EF4-FFF2-40B4-BE49-F238E27FC236}">
                <a16:creationId xmlns:a16="http://schemas.microsoft.com/office/drawing/2014/main" id="{3C369A58-7E82-6A41-BD07-9AA99908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7890" y="4911833"/>
            <a:ext cx="2574264" cy="144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ontent Placeholder 1043">
            <a:extLst>
              <a:ext uri="{FF2B5EF4-FFF2-40B4-BE49-F238E27FC236}">
                <a16:creationId xmlns:a16="http://schemas.microsoft.com/office/drawing/2014/main" id="{1694A7E4-BF42-4FD8-8FE1-FE7E28D73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r>
              <a:rPr lang="en-US" sz="2000" dirty="0"/>
              <a:t>Veel met </a:t>
            </a:r>
            <a:r>
              <a:rPr lang="en-US" sz="2000" dirty="0" err="1"/>
              <a:t>dieren</a:t>
            </a:r>
            <a:endParaRPr lang="en-US" sz="2000" dirty="0"/>
          </a:p>
          <a:p>
            <a:r>
              <a:rPr lang="en-US" sz="2000" dirty="0"/>
              <a:t>Veel </a:t>
            </a:r>
            <a:r>
              <a:rPr lang="en-US" sz="2000" dirty="0" err="1"/>
              <a:t>ei-vormen</a:t>
            </a:r>
            <a:endParaRPr lang="en-US" sz="2000" dirty="0"/>
          </a:p>
          <a:p>
            <a:r>
              <a:rPr lang="en-US" sz="2000" dirty="0"/>
              <a:t>Vos </a:t>
            </a:r>
            <a:r>
              <a:rPr lang="en-US" sz="2000" dirty="0" err="1"/>
              <a:t>als</a:t>
            </a:r>
            <a:r>
              <a:rPr lang="en-US" sz="2000" dirty="0"/>
              <a:t> </a:t>
            </a:r>
            <a:r>
              <a:rPr lang="en-US" sz="2000" dirty="0" err="1"/>
              <a:t>wachter</a:t>
            </a:r>
            <a:endParaRPr lang="en-US" sz="2000" dirty="0"/>
          </a:p>
          <a:p>
            <a:r>
              <a:rPr lang="en-US" sz="2000" dirty="0" err="1"/>
              <a:t>Gouden</a:t>
            </a:r>
            <a:r>
              <a:rPr lang="en-US" sz="2000" dirty="0"/>
              <a:t> </a:t>
            </a:r>
            <a:r>
              <a:rPr lang="en-US" sz="2000" dirty="0" err="1"/>
              <a:t>kleur</a:t>
            </a:r>
            <a:endParaRPr lang="en-US" sz="2000" dirty="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Welkom in de foto&amp;#39;s van Tim Walker - De Standaard Mobile">
            <a:extLst>
              <a:ext uri="{FF2B5EF4-FFF2-40B4-BE49-F238E27FC236}">
                <a16:creationId xmlns:a16="http://schemas.microsoft.com/office/drawing/2014/main" id="{DA32E2B4-C43E-E54E-ACEE-8890295BC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4" r="-3" b="18871"/>
          <a:stretch/>
        </p:blipFill>
        <p:spPr bwMode="auto">
          <a:xfrm>
            <a:off x="5218688" y="2424609"/>
            <a:ext cx="1746914" cy="18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35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Tim Walker verbeeldt zijn visie op mode | Remy in Wonderland">
            <a:extLst>
              <a:ext uri="{FF2B5EF4-FFF2-40B4-BE49-F238E27FC236}">
                <a16:creationId xmlns:a16="http://schemas.microsoft.com/office/drawing/2014/main" id="{DC49F011-1A22-6440-84D4-370965E34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" b="1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imrose Archer dressed in flowers by Tim Walker | Guy Hepner">
            <a:extLst>
              <a:ext uri="{FF2B5EF4-FFF2-40B4-BE49-F238E27FC236}">
                <a16:creationId xmlns:a16="http://schemas.microsoft.com/office/drawing/2014/main" id="{75389CFC-BD61-624F-8FC4-376CA7783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" b="42521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uis Vuitton &amp;quot;Heaven on Earth&amp;quot; shot by Tim Walker — Official Roses">
            <a:extLst>
              <a:ext uri="{FF2B5EF4-FFF2-40B4-BE49-F238E27FC236}">
                <a16:creationId xmlns:a16="http://schemas.microsoft.com/office/drawing/2014/main" id="{3C0BCDE1-5345-544E-B5EF-A3A04930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4" r="-3" b="35267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8A6A8C-9319-414E-B8D8-097C7EED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nl-NL" sz="2800" dirty="0"/>
              <a:t>Inspiratie inrichting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F3B125-DA38-1141-9797-1C976D58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700" dirty="0"/>
              <a:t>Bloemen</a:t>
            </a:r>
          </a:p>
          <a:p>
            <a:r>
              <a:rPr lang="nl-NL" sz="1700" dirty="0"/>
              <a:t>Licht</a:t>
            </a:r>
            <a:endParaRPr lang="nl-NL" sz="1700" dirty="0">
              <a:cs typeface="Calibri"/>
            </a:endParaRPr>
          </a:p>
          <a:p>
            <a:r>
              <a:rPr lang="nl-NL" sz="1700" dirty="0"/>
              <a:t>Natuurlijk</a:t>
            </a:r>
            <a:endParaRPr lang="nl-NL" sz="1700" dirty="0">
              <a:cs typeface="Calibri"/>
            </a:endParaRPr>
          </a:p>
          <a:p>
            <a:r>
              <a:rPr lang="nl-NL" sz="1700" dirty="0"/>
              <a:t>Wolken</a:t>
            </a:r>
            <a:endParaRPr lang="nl-NL" sz="1700" dirty="0">
              <a:cs typeface="Calibri" panose="020F0502020204030204"/>
            </a:endParaRPr>
          </a:p>
          <a:p>
            <a:r>
              <a:rPr lang="nl-NL" sz="1700" dirty="0">
                <a:cs typeface="Calibri" panose="020F0502020204030204"/>
              </a:rPr>
              <a:t>Droomvlucht</a:t>
            </a:r>
          </a:p>
          <a:p>
            <a:pPr marL="0" indent="0">
              <a:buNone/>
            </a:pPr>
            <a:endParaRPr lang="nl-NL" sz="1700">
              <a:cs typeface="Calibri" panose="020F0502020204030204"/>
            </a:endParaRPr>
          </a:p>
        </p:txBody>
      </p:sp>
      <p:pic>
        <p:nvPicPr>
          <p:cNvPr id="2052" name="Picture 4" descr="Out &amp;amp; About: Tim Walker at the V&amp;amp;A - Kit Kemp">
            <a:extLst>
              <a:ext uri="{FF2B5EF4-FFF2-40B4-BE49-F238E27FC236}">
                <a16:creationId xmlns:a16="http://schemas.microsoft.com/office/drawing/2014/main" id="{B394175A-93E1-AA42-8F11-529898D38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5" r="2" b="19232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904EC-A935-4937-9460-76AF7325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err="1">
                <a:cs typeface="Calibri Light"/>
              </a:rPr>
              <a:t>Github</a:t>
            </a:r>
            <a:r>
              <a:rPr lang="en-US" sz="5400">
                <a:cs typeface="Calibri Light"/>
              </a:rPr>
              <a:t>, Trello </a:t>
            </a:r>
            <a:r>
              <a:rPr lang="en-US" sz="5400" err="1">
                <a:cs typeface="Calibri Light"/>
              </a:rPr>
              <a:t>en</a:t>
            </a:r>
            <a:r>
              <a:rPr lang="en-US" sz="5400">
                <a:cs typeface="Calibri Light"/>
              </a:rPr>
              <a:t> </a:t>
            </a:r>
            <a:r>
              <a:rPr lang="en-US" sz="5400" err="1">
                <a:cs typeface="Calibri Light"/>
              </a:rPr>
              <a:t>logboek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BDB71D-F7F8-42AB-A543-048EED00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48" y="-331"/>
            <a:ext cx="4135139" cy="4235568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6F0B318-0FFD-48B5-BEA9-7AE449CB3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340" y="3383048"/>
            <a:ext cx="7589684" cy="3353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304F8-1ED7-4A3E-AC6A-996DF9A74885}"/>
              </a:ext>
            </a:extLst>
          </p:cNvPr>
          <p:cNvSpPr txBox="1"/>
          <p:nvPr/>
        </p:nvSpPr>
        <p:spPr>
          <a:xfrm>
            <a:off x="705292" y="2464009"/>
            <a:ext cx="42931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Scrum </a:t>
            </a:r>
            <a:r>
              <a:rPr lang="en-US" dirty="0" err="1"/>
              <a:t>methode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 met README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Logboek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prosses in het project 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ED103B5-DDA8-49BB-A6DA-C40ACE0D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550" y="3335502"/>
            <a:ext cx="3145121" cy="3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 dirty="0">
                <a:cs typeface="Calibri"/>
              </a:rPr>
              <a:t>De opdracht</a:t>
            </a:r>
            <a:endParaRPr lang="nl-NL" sz="1800" dirty="0"/>
          </a:p>
          <a:p>
            <a:r>
              <a:rPr lang="nl-NL" sz="1800" dirty="0">
                <a:cs typeface="Calibri"/>
              </a:rPr>
              <a:t>Gebruiksonderzoek</a:t>
            </a:r>
            <a:r>
              <a:rPr lang="nl-NL" sz="1800">
                <a:cs typeface="Calibri"/>
              </a:rPr>
              <a:t> (mindmap)</a:t>
            </a:r>
            <a:endParaRPr lang="nl-NL" sz="1800" dirty="0"/>
          </a:p>
          <a:p>
            <a:r>
              <a:rPr lang="nl-NL" sz="1800" dirty="0"/>
              <a:t>Ons idee (maquette + tekening constructie en materiaal)</a:t>
            </a:r>
            <a:endParaRPr lang="nl-NL" sz="1800" dirty="0">
              <a:cs typeface="Calibri"/>
            </a:endParaRPr>
          </a:p>
          <a:p>
            <a:r>
              <a:rPr lang="nl-NL" sz="1800" dirty="0"/>
              <a:t>Materiaallijst en kostenberekening</a:t>
            </a:r>
            <a:endParaRPr lang="nl-NL" sz="1800" dirty="0">
              <a:cs typeface="Calibri"/>
            </a:endParaRPr>
          </a:p>
          <a:p>
            <a:r>
              <a:rPr lang="nl-NL" sz="1800" dirty="0">
                <a:cs typeface="Calibri"/>
              </a:rPr>
              <a:t>Marketingcampagne</a:t>
            </a:r>
          </a:p>
          <a:p>
            <a:r>
              <a:rPr lang="nl-NL" sz="1800" dirty="0">
                <a:cs typeface="Calibri"/>
              </a:rPr>
              <a:t>Inspiratie </a:t>
            </a:r>
          </a:p>
          <a:p>
            <a:r>
              <a:rPr lang="nl-NL" sz="1800" dirty="0" err="1">
                <a:cs typeface="Calibri"/>
              </a:rPr>
              <a:t>Github</a:t>
            </a:r>
            <a:r>
              <a:rPr lang="nl-NL" sz="1800" dirty="0">
                <a:cs typeface="Calibri"/>
              </a:rPr>
              <a:t>, </a:t>
            </a:r>
            <a:r>
              <a:rPr lang="nl-NL" sz="1800" dirty="0" err="1">
                <a:cs typeface="Calibri"/>
              </a:rPr>
              <a:t>trello</a:t>
            </a:r>
            <a:r>
              <a:rPr lang="nl-NL" sz="1800" dirty="0">
                <a:cs typeface="Calibri"/>
              </a:rPr>
              <a:t> en logboek</a:t>
            </a: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</p:txBody>
      </p:sp>
      <p:pic>
        <p:nvPicPr>
          <p:cNvPr id="5124" name="Picture 4" descr="Tim Walker fashion editorial inspired by eggs THE FASHION PROPELLANT  Illustrated blog on avantgarde fashion design, graduate … | Tim walker,  Fotografia, Fotógrafos">
            <a:extLst>
              <a:ext uri="{FF2B5EF4-FFF2-40B4-BE49-F238E27FC236}">
                <a16:creationId xmlns:a16="http://schemas.microsoft.com/office/drawing/2014/main" id="{9855E797-695E-AE4B-B385-AE15A878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3901" y="363875"/>
            <a:ext cx="2313146" cy="32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50AD35DB-23C4-1743-9683-D20A6059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960" y="951951"/>
            <a:ext cx="1789269" cy="23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885A6213-40D0-8546-BE1E-56AFA2BAE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74" y="3827752"/>
            <a:ext cx="3555164" cy="26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/>
              <a:t>De 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>
                <a:cs typeface="Calibri"/>
              </a:rPr>
              <a:t>ARTDAM</a:t>
            </a:r>
          </a:p>
          <a:p>
            <a:r>
              <a:rPr lang="nl-NL" sz="1800">
                <a:cs typeface="Calibri"/>
              </a:rPr>
              <a:t>Gratis interactieve expositie voor studenten</a:t>
            </a:r>
            <a:endParaRPr lang="nl-NL">
              <a:cs typeface="Calibri" panose="020F0502020204030204"/>
            </a:endParaRPr>
          </a:p>
          <a:p>
            <a:r>
              <a:rPr lang="nl-NL" sz="1800">
                <a:cs typeface="Calibri"/>
              </a:rPr>
              <a:t>Weinig musea bezocht door corona</a:t>
            </a:r>
          </a:p>
          <a:p>
            <a:endParaRPr lang="nl-NL" sz="1800">
              <a:cs typeface="Calibri"/>
            </a:endParaRPr>
          </a:p>
          <a:p>
            <a:pPr marL="0" indent="0">
              <a:buNone/>
            </a:pPr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</p:txBody>
      </p:sp>
      <p:pic>
        <p:nvPicPr>
          <p:cNvPr id="5124" name="Picture 4" descr="Tim Walker fashion editorial inspired by eggs THE FASHION PROPELLANT  Illustrated blog on avantgarde fashion design, graduate … | Tim walker,  Fotografia, Fotógrafos">
            <a:extLst>
              <a:ext uri="{FF2B5EF4-FFF2-40B4-BE49-F238E27FC236}">
                <a16:creationId xmlns:a16="http://schemas.microsoft.com/office/drawing/2014/main" id="{9855E797-695E-AE4B-B385-AE15A878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3901" y="363875"/>
            <a:ext cx="2313146" cy="32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50AD35DB-23C4-1743-9683-D20A6059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960" y="951951"/>
            <a:ext cx="1789269" cy="23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885A6213-40D0-8546-BE1E-56AFA2BAE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74" y="3827752"/>
            <a:ext cx="3555164" cy="26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9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 dirty="0"/>
              <a:t>Gebruikersonderzoek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 dirty="0">
                <a:ea typeface="+mn-lt"/>
                <a:cs typeface="+mn-lt"/>
              </a:rPr>
              <a:t>Wie is Tim Walker?</a:t>
            </a:r>
            <a:endParaRPr lang="en-US" dirty="0"/>
          </a:p>
          <a:p>
            <a:r>
              <a:rPr lang="nl-NL" sz="1800" dirty="0">
                <a:ea typeface="+mn-lt"/>
                <a:cs typeface="+mn-lt"/>
              </a:rPr>
              <a:t>Wat maakt Tim Walker in de hoofdzaak?</a:t>
            </a:r>
            <a:endParaRPr lang="nl-NL" dirty="0"/>
          </a:p>
          <a:p>
            <a:r>
              <a:rPr lang="nl-NL" sz="1800" dirty="0">
                <a:ea typeface="+mn-lt"/>
                <a:cs typeface="+mn-lt"/>
              </a:rPr>
              <a:t>Wat zijn de gedachtes achter zijn werken?</a:t>
            </a:r>
            <a:endParaRPr lang="nl-NL" dirty="0"/>
          </a:p>
          <a:p>
            <a:r>
              <a:rPr lang="nl-NL" sz="1800" dirty="0">
                <a:cs typeface="Calibri"/>
              </a:rPr>
              <a:t>Doelgroep</a:t>
            </a:r>
          </a:p>
          <a:p>
            <a:endParaRPr lang="nl-NL" sz="1800">
              <a:cs typeface="Calibri"/>
            </a:endParaRPr>
          </a:p>
          <a:p>
            <a:pPr marL="0" indent="0">
              <a:buNone/>
            </a:pPr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</p:txBody>
      </p:sp>
      <p:pic>
        <p:nvPicPr>
          <p:cNvPr id="5124" name="Picture 4" descr="Tim Walker fashion editorial inspired by eggs THE FASHION PROPELLANT  Illustrated blog on avantgarde fashion design, graduate … | Tim walker,  Fotografia, Fotógrafos">
            <a:extLst>
              <a:ext uri="{FF2B5EF4-FFF2-40B4-BE49-F238E27FC236}">
                <a16:creationId xmlns:a16="http://schemas.microsoft.com/office/drawing/2014/main" id="{9855E797-695E-AE4B-B385-AE15A878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3901" y="363875"/>
            <a:ext cx="2313146" cy="32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50AD35DB-23C4-1743-9683-D20A6059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960" y="951951"/>
            <a:ext cx="1789269" cy="23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885A6213-40D0-8546-BE1E-56AFA2BAE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74" y="3827752"/>
            <a:ext cx="3555164" cy="26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A3E25-E445-DD42-B312-6E0D0BA2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846" y="3696269"/>
            <a:ext cx="6003980" cy="1325563"/>
          </a:xfrm>
        </p:spPr>
        <p:txBody>
          <a:bodyPr anchor="b">
            <a:normAutofit/>
          </a:bodyPr>
          <a:lstStyle/>
          <a:p>
            <a:r>
              <a:rPr lang="nl-NL"/>
              <a:t>Tim Walker</a:t>
            </a:r>
          </a:p>
        </p:txBody>
      </p:sp>
      <p:pic>
        <p:nvPicPr>
          <p:cNvPr id="4098" name="Picture 2" descr="Tim Walker | BoF 500 | The People Shaping the Global Fashion Industry">
            <a:extLst>
              <a:ext uri="{FF2B5EF4-FFF2-40B4-BE49-F238E27FC236}">
                <a16:creationId xmlns:a16="http://schemas.microsoft.com/office/drawing/2014/main" id="{6E7F71A9-8ECE-0548-ADE1-249FA6C93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" r="26637" b="2"/>
          <a:stretch/>
        </p:blipFill>
        <p:spPr bwMode="auto"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DADA99-B546-364B-BAAF-5335BC30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4" y="5021831"/>
            <a:ext cx="6946955" cy="155869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sz="2000"/>
              <a:t>Britse mode fotograaf</a:t>
            </a:r>
          </a:p>
          <a:p>
            <a:r>
              <a:rPr lang="nl-NL" sz="2000"/>
              <a:t>Bekend geraakt door werk bij Vogue</a:t>
            </a:r>
            <a:endParaRPr lang="nl-NL" sz="2000">
              <a:cs typeface="Calibri"/>
            </a:endParaRPr>
          </a:p>
          <a:p>
            <a:r>
              <a:rPr lang="nl-NL" sz="2000"/>
              <a:t>Sprookjes beelden</a:t>
            </a:r>
            <a:endParaRPr lang="nl-NL" sz="2000">
              <a:cs typeface="Calibri"/>
            </a:endParaRPr>
          </a:p>
          <a:p>
            <a:r>
              <a:rPr lang="nl-NL" sz="2000">
                <a:cs typeface="Calibri"/>
              </a:rPr>
              <a:t>Het gaat niet om mode</a:t>
            </a:r>
          </a:p>
          <a:p>
            <a:endParaRPr lang="nl-NL" sz="2000"/>
          </a:p>
          <a:p>
            <a:endParaRPr lang="nl-NL" sz="2000"/>
          </a:p>
          <a:p>
            <a:endParaRPr lang="nl-NL" sz="2000"/>
          </a:p>
        </p:txBody>
      </p:sp>
      <p:pic>
        <p:nvPicPr>
          <p:cNvPr id="4100" name="Picture 4" descr="Tim Walker Kate Moss V&amp;amp;A London – The Extraordinary Imagination of Tim  Walker">
            <a:extLst>
              <a:ext uri="{FF2B5EF4-FFF2-40B4-BE49-F238E27FC236}">
                <a16:creationId xmlns:a16="http://schemas.microsoft.com/office/drawing/2014/main" id="{01D4076D-AD05-1546-9088-7210562D8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7" b="3"/>
          <a:stretch/>
        </p:blipFill>
        <p:spPr bwMode="auto"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C0ADF520-4AAC-FC46-A18E-F002AE0B6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259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7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BE54A-06C2-4372-A10C-9B9A787C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A411B15E-2364-4870-A7F7-21DB4935C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479" y="172899"/>
            <a:ext cx="9365059" cy="6615668"/>
          </a:xfrm>
        </p:spPr>
      </p:pic>
    </p:spTree>
    <p:extLst>
      <p:ext uri="{BB962C8B-B14F-4D97-AF65-F5344CB8AC3E}">
        <p14:creationId xmlns:p14="http://schemas.microsoft.com/office/powerpoint/2010/main" val="23877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 dirty="0"/>
              <a:t>Doelgroep</a:t>
            </a:r>
            <a:endParaRPr lang="nl-NL" sz="2800" dirty="0"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>
                <a:cs typeface="Calibri"/>
              </a:rPr>
              <a:t>Welke leeftijd heeft onze doelgroep?</a:t>
            </a:r>
          </a:p>
          <a:p>
            <a:r>
              <a:rPr lang="nl-NL" sz="1800">
                <a:ea typeface="+mn-lt"/>
                <a:cs typeface="+mn-lt"/>
              </a:rPr>
              <a:t>Is Tim Walker bekend onder de studenten?</a:t>
            </a:r>
          </a:p>
          <a:p>
            <a:r>
              <a:rPr lang="nl-NL" sz="1800">
                <a:cs typeface="Calibri"/>
              </a:rPr>
              <a:t>Wat vinden studenten van zijn kunst?</a:t>
            </a: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pPr marL="0" indent="0">
              <a:buNone/>
            </a:pPr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</p:txBody>
      </p:sp>
      <p:pic>
        <p:nvPicPr>
          <p:cNvPr id="6" name="Picture 6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B64697D4-DD1F-44F8-A881-A31052CF5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259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7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 err="1"/>
              <a:t>Enquete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>
                <a:cs typeface="Calibri"/>
              </a:rPr>
              <a:t>Welke leeftijd heeft onze doelgroep?</a:t>
            </a: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pPr marL="0" indent="0">
              <a:buNone/>
            </a:pPr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  <a:p>
            <a:endParaRPr lang="nl-NL" sz="1800">
              <a:cs typeface="Calibri"/>
            </a:endParaRPr>
          </a:p>
        </p:txBody>
      </p:sp>
      <p:pic>
        <p:nvPicPr>
          <p:cNvPr id="6" name="Picture 6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B64697D4-DD1F-44F8-A881-A31052CF5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259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B29AC34-2E0E-4E59-BE3E-987BE4A2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43" y="3052818"/>
            <a:ext cx="7888663" cy="31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2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C97F-EF97-9E47-B93F-F4EF0EFA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nl-NL" sz="2800" err="1"/>
              <a:t>Enquete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49029A-1CAE-3E45-9886-EA97E564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6060815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800">
                <a:ea typeface="+mn-lt"/>
                <a:cs typeface="+mn-lt"/>
              </a:rPr>
              <a:t>Is Tim Walker bekend onder de studenten?</a:t>
            </a:r>
          </a:p>
          <a:p>
            <a:r>
              <a:rPr lang="nl-NL" sz="1800">
                <a:cs typeface="Calibri"/>
              </a:rPr>
              <a:t>Vooral bekent in de ICT, media en communicatie branche</a:t>
            </a:r>
          </a:p>
          <a:p>
            <a:endParaRPr lang="nl-NL" sz="1800">
              <a:cs typeface="Calibri"/>
            </a:endParaRPr>
          </a:p>
        </p:txBody>
      </p:sp>
      <p:pic>
        <p:nvPicPr>
          <p:cNvPr id="6" name="Picture 6" descr="Tim Walker on the Making of His Spectacular V&amp;amp;A Exhibition | AnOther">
            <a:extLst>
              <a:ext uri="{FF2B5EF4-FFF2-40B4-BE49-F238E27FC236}">
                <a16:creationId xmlns:a16="http://schemas.microsoft.com/office/drawing/2014/main" id="{B64697D4-DD1F-44F8-A881-A31052CF5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259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16A691A-6ABA-4123-9C91-C3385415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31" y="3224638"/>
            <a:ext cx="6063109" cy="32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266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18</Slides>
  <Notes>4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19" baseType="lpstr">
      <vt:lpstr>Kantoorthema</vt:lpstr>
      <vt:lpstr>De radicale kunstspeeltuin</vt:lpstr>
      <vt:lpstr>Inhoud</vt:lpstr>
      <vt:lpstr>De opdracht</vt:lpstr>
      <vt:lpstr>Gebruikersonderzoek</vt:lpstr>
      <vt:lpstr>Tim Walker</vt:lpstr>
      <vt:lpstr>PowerPoint-presentatie</vt:lpstr>
      <vt:lpstr>Doelgroep</vt:lpstr>
      <vt:lpstr>Enquete</vt:lpstr>
      <vt:lpstr>Enquete</vt:lpstr>
      <vt:lpstr>Enquete</vt:lpstr>
      <vt:lpstr>Ons idee</vt:lpstr>
      <vt:lpstr>Maquette</vt:lpstr>
      <vt:lpstr>Constructie-Materiaal </vt:lpstr>
      <vt:lpstr>Materialen- en prijzenlijst </vt:lpstr>
      <vt:lpstr>Marketing campagne</vt:lpstr>
      <vt:lpstr>Inspiratie ei</vt:lpstr>
      <vt:lpstr>Inspiratie inrichting</vt:lpstr>
      <vt:lpstr>Github, Trello en logboek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radicale kunstspeeltuin</dc:title>
  <dc:creator>Tess Plooij</dc:creator>
  <cp:revision>80</cp:revision>
  <dcterms:created xsi:type="dcterms:W3CDTF">2021-12-07T09:23:13Z</dcterms:created>
  <dcterms:modified xsi:type="dcterms:W3CDTF">2022-01-26T10:57:11Z</dcterms:modified>
</cp:coreProperties>
</file>